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396" r:id="rId2"/>
    <p:sldId id="358" r:id="rId3"/>
    <p:sldId id="4382" r:id="rId4"/>
    <p:sldId id="307" r:id="rId5"/>
    <p:sldId id="4428" r:id="rId6"/>
    <p:sldId id="4362" r:id="rId7"/>
    <p:sldId id="363" r:id="rId8"/>
    <p:sldId id="4397" r:id="rId9"/>
    <p:sldId id="310" r:id="rId10"/>
    <p:sldId id="4430" r:id="rId11"/>
    <p:sldId id="43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0F00C-6CEA-4849-8BA7-4DDA7777B35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5E7B5-E733-46B4-9566-BCE6AF91C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fld id="{B10E75A7-B0F9-5642-96AB-06237E68FE07}" type="slidenum">
              <a:rPr lang="en-US" altLang="en-US">
                <a:solidFill>
                  <a:srgbClr val="000000"/>
                </a:solidFill>
                <a:latin typeface="Century Gothic" panose="020B0502020202020204" pitchFamily="34" charset="0"/>
              </a:rPr>
              <a:pPr/>
              <a:t>4</a:t>
            </a:fld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99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0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2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7C2BC-5BE0-EA42-A277-7A7CA70B7F6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36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fld id="{B10E75A7-B0F9-5642-96AB-06237E68FE0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9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6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84F4-866C-474C-96FA-4CD692424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56825-24DE-458B-A870-B0F8C6420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FD175-D744-4404-AE92-D40D7AB6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2C3F-8D7C-457E-ADA5-953AEE724A7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E5359-0D43-4008-8AF4-13333838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71C6C-B678-4718-8ABF-076DCAAA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CF3-E433-4E47-B5E0-0FFD97FAE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6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906E-AC6F-441E-BDA3-0EAF1E5E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980BC-807C-4594-9248-CA39AAF10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D6A55-8E93-4BDB-999F-372D04D1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2C3F-8D7C-457E-ADA5-953AEE724A7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A222C-AC15-49CC-909B-32B66059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F7C94-9ADF-4978-BE22-67831760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CF3-E433-4E47-B5E0-0FFD97FAE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8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00527D-2739-4C47-9038-AB0A7574C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24F12-B1AD-4EDD-BCAD-DCD742A7F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C6AB7-BBBE-4ACF-B39D-7F54B55F6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2C3F-8D7C-457E-ADA5-953AEE724A7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25B11-BC78-4745-BC5B-585EDC7E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A2603-818E-4722-9AE8-911010E1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CF3-E433-4E47-B5E0-0FFD97FAE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1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5C309B8-28DE-D242-8C4C-AFC99EC399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98321" y="2196822"/>
            <a:ext cx="1946980" cy="194646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8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728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CD40CCB-D656-4043-9709-3F294092C0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769936"/>
            <a:ext cx="9260307" cy="464400"/>
          </a:xfrm>
        </p:spPr>
        <p:txBody>
          <a:bodyPr>
            <a:noAutofit/>
          </a:bodyPr>
          <a:lstStyle>
            <a:lvl1pPr>
              <a:defRPr sz="3400" baseline="0"/>
            </a:lvl1pPr>
          </a:lstStyle>
          <a:p>
            <a:r>
              <a:rPr lang="en-GB" dirty="0"/>
              <a:t>The promoters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658B6DF9-4093-C646-B45E-3B898944BC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435436"/>
            <a:ext cx="9260307" cy="253500"/>
          </a:xfrm>
          <a:prstGeom prst="rect">
            <a:avLst/>
          </a:prstGeom>
        </p:spPr>
        <p:txBody>
          <a:bodyPr vert="horz" tIns="0" anchor="t" anchorCtr="0">
            <a:noAutofit/>
          </a:bodyPr>
          <a:lstStyle>
            <a:lvl1pPr fontAlgn="auto">
              <a:spcAft>
                <a:spcPts val="0"/>
              </a:spcAft>
              <a:defRPr sz="1700" b="0" i="0" baseline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GB" dirty="0"/>
              <a:t>Main presentation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535AB0-BE49-C142-97AB-44EB1C5F4353}"/>
              </a:ext>
            </a:extLst>
          </p:cNvPr>
          <p:cNvCxnSpPr>
            <a:cxnSpLocks/>
          </p:cNvCxnSpPr>
          <p:nvPr userDrawn="1"/>
        </p:nvCxnSpPr>
        <p:spPr>
          <a:xfrm>
            <a:off x="658813" y="1628775"/>
            <a:ext cx="10874374" cy="0"/>
          </a:xfrm>
          <a:prstGeom prst="line">
            <a:avLst/>
          </a:prstGeom>
          <a:ln w="889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EF15AC1-5B56-144D-BFC4-2A437962B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602" y="5980734"/>
            <a:ext cx="1683037" cy="70072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5B2103-7C78-BD4D-B76B-71C02BDD86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2" y="1755229"/>
            <a:ext cx="10874375" cy="4169305"/>
          </a:xfrm>
        </p:spPr>
        <p:txBody>
          <a:bodyPr numCol="2" spcCol="288000"/>
          <a:lstStyle>
            <a:lvl1pPr marL="0" marR="0" indent="0" algn="l" defTabSz="1800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/>
            </a:lvl1pPr>
            <a:lvl2pPr>
              <a:lnSpc>
                <a:spcPts val="2900"/>
              </a:lnSpc>
              <a:spcAft>
                <a:spcPts val="0"/>
              </a:spcAft>
              <a:defRPr sz="1800"/>
            </a:lvl2pPr>
            <a:lvl3pPr>
              <a:lnSpc>
                <a:spcPts val="2900"/>
              </a:lnSpc>
              <a:spcAft>
                <a:spcPts val="0"/>
              </a:spcAft>
              <a:defRPr sz="1800"/>
            </a:lvl3pPr>
            <a:lvl4pPr>
              <a:lnSpc>
                <a:spcPts val="2900"/>
              </a:lnSpc>
              <a:spcAft>
                <a:spcPts val="0"/>
              </a:spcAft>
              <a:defRPr sz="1800"/>
            </a:lvl4pPr>
            <a:lvl5pPr>
              <a:lnSpc>
                <a:spcPts val="3000"/>
              </a:lnSpc>
              <a:spcAft>
                <a:spcPts val="0"/>
              </a:spcAft>
              <a:defRPr sz="1800"/>
            </a:lvl5pPr>
          </a:lstStyle>
          <a:p>
            <a:pPr lvl="0"/>
            <a:r>
              <a:rPr lang="en-GB" dirty="0"/>
              <a:t>Column 1</a:t>
            </a:r>
            <a:br>
              <a:rPr lang="en-GB" dirty="0"/>
            </a:br>
            <a:r>
              <a:rPr lang="en-GB" dirty="0"/>
              <a:t>This is the copy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Column 2</a:t>
            </a:r>
          </a:p>
          <a:p>
            <a:pPr marL="0" marR="0" lvl="0" indent="0" algn="l" defTabSz="1800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is the copy</a:t>
            </a:r>
          </a:p>
        </p:txBody>
      </p:sp>
    </p:spTree>
    <p:extLst>
      <p:ext uri="{BB962C8B-B14F-4D97-AF65-F5344CB8AC3E}">
        <p14:creationId xmlns:p14="http://schemas.microsoft.com/office/powerpoint/2010/main" val="2498716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e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80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39E1-E73E-4922-84AF-17A89419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6828C-8EE0-47D3-A279-870EB67C6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A8E06-CE34-435D-85E1-DB5782CD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2C3F-8D7C-457E-ADA5-953AEE724A7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04829-0C9E-4C6A-BA34-94AABEDF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8BA1F-39CF-4170-935B-3E2A46C1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CF3-E433-4E47-B5E0-0FFD97FAE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781F2-CA89-45B2-A149-C349F940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9965F-91EC-4257-868A-C330C9BF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5CB56-E208-4900-B6EC-89F17B9E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2C3F-8D7C-457E-ADA5-953AEE724A7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CD1C9-7D12-48F0-A420-C712917B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55E8B-6AA2-41BF-B51A-8DA177D1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CF3-E433-4E47-B5E0-0FFD97FAE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2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4A6B-4066-42E1-B5DF-5C35E8A1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47A59-A1F3-4F7E-A2F5-3F86D42AB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EAA53-92DF-419D-AC25-14C1BC1D3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7928B-9C91-44D2-B305-AE7FB238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2C3F-8D7C-457E-ADA5-953AEE724A7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CF5C7-D048-4F5C-834A-A0C01450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117ED-553F-4C90-985B-FE70CF9A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CF3-E433-4E47-B5E0-0FFD97FAE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7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6947-448B-41D6-A1E7-69C97132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1442F-9641-45E1-9751-800E8DED9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78D09-C11D-4E0E-813A-C676E1C83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0DD606-0E31-40CF-B901-A8BE432B2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FB6FF9-9985-4675-987C-BC0F51848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7FF260-D805-42BE-90A3-4EF1E122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2C3F-8D7C-457E-ADA5-953AEE724A7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C2B0A-CB7C-4740-B267-E258C11D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170C1-A66D-4083-B079-1BBB1E34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CF3-E433-4E47-B5E0-0FFD97FAE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D627-ACB5-4592-8383-4C62AFFD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67996-734C-4916-AC6B-499C0108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2C3F-8D7C-457E-ADA5-953AEE724A7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68C42-3F46-4E98-9C4E-94A79DDF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C8265-B33A-4EFE-A391-5D66FBB5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CF3-E433-4E47-B5E0-0FFD97FAE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6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13104C-C875-4F34-8237-203A51B2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2C3F-8D7C-457E-ADA5-953AEE724A7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B4AB2-4167-4C87-BC87-D142FF52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B5A2C-167F-4277-8A0F-BFAB1129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CF3-E433-4E47-B5E0-0FFD97FAE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6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7F1D-E928-47D7-81AB-BFC984B6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3873-A5BD-466F-A833-49A30AEFA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E62ED-4FD0-42E6-A3A4-0D1A8BC06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B0D33-C4EC-4953-9027-DF6324DD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2C3F-8D7C-457E-ADA5-953AEE724A7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7282A-5827-46C6-B9BE-78C6669F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1C80-6058-4F8B-8640-F37CA636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CF3-E433-4E47-B5E0-0FFD97FAE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1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0E777-793E-4402-8F12-5AD40584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10463-8112-4B6E-9F94-49CDA6E43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C3FCB-DBBA-4384-AD1B-D267BC94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5CBE4-DA86-4461-A3B0-1C453E75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2C3F-8D7C-457E-ADA5-953AEE724A7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D279B-3A97-4CB3-A305-C13DC1EC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7B564-F3B0-4350-9E13-97581343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CF3-E433-4E47-B5E0-0FFD97FAE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7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E98AC-A731-4C4B-A557-7FA2B914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AEE74-2FF7-4BDD-8CF9-8EA4A5BE1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0C8B5-CEBC-43CF-818B-F3FCA1D19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32C3F-8D7C-457E-ADA5-953AEE724A7A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346E4-4D37-43C1-A8B6-228B70C6A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424C9-02D6-4E31-959A-8E19E8E46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1ACF3-E433-4E47-B5E0-0FFD97FAE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0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52AE4-34AC-4F25-A1E6-5E9E6462BD19}"/>
              </a:ext>
            </a:extLst>
          </p:cNvPr>
          <p:cNvSpPr txBox="1"/>
          <p:nvPr/>
        </p:nvSpPr>
        <p:spPr>
          <a:xfrm>
            <a:off x="1036684" y="1152144"/>
            <a:ext cx="4887866" cy="51337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en-US" sz="5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en-US" sz="5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en-US" sz="5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5200" b="1" dirty="0">
                <a:latin typeface="+mj-lt"/>
                <a:ea typeface="+mj-ea"/>
                <a:cs typeface="+mj-cs"/>
              </a:rPr>
              <a:t>DIGITAL TRANSFORMATION LEVERAGE FINANCIAL SERVICES </a:t>
            </a:r>
            <a:endParaRPr lang="en-US" sz="52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24561D-756D-410B-973A-E68C2552C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77AF0971-0074-4E4E-9318-C1990C6FF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0849707A-24B1-45E4-8493-5DC15C57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E0FFD705-F03C-46B0-ABB9-3C24E0931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520B12C0-88D0-4F6F-9F29-38E4D1D61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DEDD5A45-3641-4FE7-8375-EECF2DC9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9BF55CA-60FC-479D-A85E-48626FC1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5AFBE5BF-E87A-408F-BBBD-44C3D04C0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1C27CF92-D148-45C8-88B6-F450B63DF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51CA2232-D147-480C-B1EE-665EE6ACC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7E67D92D-1CA9-43CE-8150-DF504F2BF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7B273169-B674-4C50-A14D-A943B997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DF6183FA-653E-4533-9A0B-D249EC0B1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A82EFE58-AAB0-4925-A176-6FF36BF8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3122AE75-4DBB-4E14-B0CA-DD1EAD89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4ED7E672-90FC-4E8C-9C43-3AAE391C6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A5C0019E-5136-4C5E-A223-1E1717FD4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29705F60-CFE6-47C5-96E5-05E7731F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090E047C-18BC-4180-8D10-9F18F517B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153194A-C8B1-46DB-9C6B-9847B06F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5C0235EA-4E98-43EA-9AAE-2BD893DEA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Placeholder 3" descr="Logo, company name&#10;&#10;Description automatically generated">
            <a:extLst>
              <a:ext uri="{FF2B5EF4-FFF2-40B4-BE49-F238E27FC236}">
                <a16:creationId xmlns:a16="http://schemas.microsoft.com/office/drawing/2014/main" id="{FB1B86B9-0008-485D-B7CC-5C284D0DA27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9" r="-1" b="8498"/>
          <a:stretch/>
        </p:blipFill>
        <p:spPr>
          <a:xfrm>
            <a:off x="5582354" y="248821"/>
            <a:ext cx="6281375" cy="298482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650"/>
            <a:ext cx="606972" cy="362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2D53B40-22E7-437D-A73F-F02B95041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94" y="3805735"/>
            <a:ext cx="4564535" cy="24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0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8B94E3D-3A45-4648-AF4E-AD5F288F8C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226660"/>
              </p:ext>
            </p:extLst>
          </p:nvPr>
        </p:nvGraphicFramePr>
        <p:xfrm>
          <a:off x="33337" y="-114300"/>
          <a:ext cx="12125325" cy="697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7562591" imgH="5346465" progId="AcroExch.Document.DC">
                  <p:embed/>
                </p:oleObj>
              </mc:Choice>
              <mc:Fallback>
                <p:oleObj name="Acrobat Document" r:id="rId3" imgW="7562591" imgH="534646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37" y="-114300"/>
                        <a:ext cx="12125325" cy="697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08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314AACF-3926-A940-BC64-382CB5370A25}"/>
              </a:ext>
            </a:extLst>
          </p:cNvPr>
          <p:cNvGrpSpPr/>
          <p:nvPr/>
        </p:nvGrpSpPr>
        <p:grpSpPr>
          <a:xfrm>
            <a:off x="6829426" y="2036734"/>
            <a:ext cx="3009900" cy="2784532"/>
            <a:chOff x="11926150" y="3602183"/>
            <a:chExt cx="7877474" cy="788279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3A23534-7B9F-814E-83A9-29F710249E6E}"/>
                </a:ext>
              </a:extLst>
            </p:cNvPr>
            <p:cNvGrpSpPr/>
            <p:nvPr/>
          </p:nvGrpSpPr>
          <p:grpSpPr>
            <a:xfrm>
              <a:off x="13467520" y="5129518"/>
              <a:ext cx="2562653" cy="2461044"/>
              <a:chOff x="5554663" y="1819275"/>
              <a:chExt cx="360363" cy="346075"/>
            </a:xfrm>
            <a:solidFill>
              <a:schemeClr val="accent3"/>
            </a:solidFill>
          </p:grpSpPr>
          <p:sp>
            <p:nvSpPr>
              <p:cNvPr id="15" name="Freeform 65">
                <a:extLst>
                  <a:ext uri="{FF2B5EF4-FFF2-40B4-BE49-F238E27FC236}">
                    <a16:creationId xmlns:a16="http://schemas.microsoft.com/office/drawing/2014/main" id="{87B40E10-53A0-BF40-9D6B-3A7CE354F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8025" y="1833563"/>
                <a:ext cx="82550" cy="82550"/>
              </a:xfrm>
              <a:custGeom>
                <a:avLst/>
                <a:gdLst>
                  <a:gd name="T0" fmla="*/ 19 w 22"/>
                  <a:gd name="T1" fmla="*/ 21 h 22"/>
                  <a:gd name="T2" fmla="*/ 20 w 22"/>
                  <a:gd name="T3" fmla="*/ 22 h 22"/>
                  <a:gd name="T4" fmla="*/ 22 w 22"/>
                  <a:gd name="T5" fmla="*/ 20 h 22"/>
                  <a:gd name="T6" fmla="*/ 22 w 22"/>
                  <a:gd name="T7" fmla="*/ 2 h 22"/>
                  <a:gd name="T8" fmla="*/ 20 w 22"/>
                  <a:gd name="T9" fmla="*/ 0 h 22"/>
                  <a:gd name="T10" fmla="*/ 2 w 22"/>
                  <a:gd name="T11" fmla="*/ 0 h 22"/>
                  <a:gd name="T12" fmla="*/ 0 w 22"/>
                  <a:gd name="T13" fmla="*/ 1 h 22"/>
                  <a:gd name="T14" fmla="*/ 1 w 22"/>
                  <a:gd name="T15" fmla="*/ 3 h 22"/>
                  <a:gd name="T16" fmla="*/ 19 w 22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19" y="21"/>
                    </a:moveTo>
                    <a:cubicBezTo>
                      <a:pt x="19" y="22"/>
                      <a:pt x="19" y="22"/>
                      <a:pt x="20" y="22"/>
                    </a:cubicBezTo>
                    <a:cubicBezTo>
                      <a:pt x="21" y="22"/>
                      <a:pt x="22" y="21"/>
                      <a:pt x="22" y="20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6" name="Freeform 66">
                <a:extLst>
                  <a:ext uri="{FF2B5EF4-FFF2-40B4-BE49-F238E27FC236}">
                    <a16:creationId xmlns:a16="http://schemas.microsoft.com/office/drawing/2014/main" id="{F5CBC6AC-BDE3-134F-9F51-F2298DB1B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0700" y="1860550"/>
                <a:ext cx="269875" cy="304800"/>
              </a:xfrm>
              <a:custGeom>
                <a:avLst/>
                <a:gdLst>
                  <a:gd name="T0" fmla="*/ 0 w 170"/>
                  <a:gd name="T1" fmla="*/ 85 h 192"/>
                  <a:gd name="T2" fmla="*/ 0 w 170"/>
                  <a:gd name="T3" fmla="*/ 192 h 192"/>
                  <a:gd name="T4" fmla="*/ 66 w 170"/>
                  <a:gd name="T5" fmla="*/ 192 h 192"/>
                  <a:gd name="T6" fmla="*/ 66 w 170"/>
                  <a:gd name="T7" fmla="*/ 125 h 192"/>
                  <a:gd name="T8" fmla="*/ 104 w 170"/>
                  <a:gd name="T9" fmla="*/ 125 h 192"/>
                  <a:gd name="T10" fmla="*/ 104 w 170"/>
                  <a:gd name="T11" fmla="*/ 192 h 192"/>
                  <a:gd name="T12" fmla="*/ 170 w 170"/>
                  <a:gd name="T13" fmla="*/ 192 h 192"/>
                  <a:gd name="T14" fmla="*/ 170 w 170"/>
                  <a:gd name="T15" fmla="*/ 85 h 192"/>
                  <a:gd name="T16" fmla="*/ 85 w 170"/>
                  <a:gd name="T17" fmla="*/ 0 h 192"/>
                  <a:gd name="T18" fmla="*/ 0 w 170"/>
                  <a:gd name="T19" fmla="*/ 85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2">
                    <a:moveTo>
                      <a:pt x="0" y="85"/>
                    </a:moveTo>
                    <a:lnTo>
                      <a:pt x="0" y="192"/>
                    </a:lnTo>
                    <a:lnTo>
                      <a:pt x="66" y="192"/>
                    </a:lnTo>
                    <a:lnTo>
                      <a:pt x="66" y="125"/>
                    </a:lnTo>
                    <a:lnTo>
                      <a:pt x="104" y="125"/>
                    </a:lnTo>
                    <a:lnTo>
                      <a:pt x="104" y="192"/>
                    </a:lnTo>
                    <a:lnTo>
                      <a:pt x="170" y="192"/>
                    </a:lnTo>
                    <a:lnTo>
                      <a:pt x="170" y="85"/>
                    </a:lnTo>
                    <a:lnTo>
                      <a:pt x="85" y="0"/>
                    </a:lnTo>
                    <a:lnTo>
                      <a:pt x="0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  <p:sp>
            <p:nvSpPr>
              <p:cNvPr id="17" name="Freeform 67">
                <a:extLst>
                  <a:ext uri="{FF2B5EF4-FFF2-40B4-BE49-F238E27FC236}">
                    <a16:creationId xmlns:a16="http://schemas.microsoft.com/office/drawing/2014/main" id="{67A7C6EC-EE15-4143-8A87-B216E1DB6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4663" y="1819275"/>
                <a:ext cx="360363" cy="187325"/>
              </a:xfrm>
              <a:custGeom>
                <a:avLst/>
                <a:gdLst>
                  <a:gd name="T0" fmla="*/ 95 w 96"/>
                  <a:gd name="T1" fmla="*/ 47 h 50"/>
                  <a:gd name="T2" fmla="*/ 95 w 96"/>
                  <a:gd name="T3" fmla="*/ 47 h 50"/>
                  <a:gd name="T4" fmla="*/ 49 w 96"/>
                  <a:gd name="T5" fmla="*/ 1 h 50"/>
                  <a:gd name="T6" fmla="*/ 47 w 96"/>
                  <a:gd name="T7" fmla="*/ 1 h 50"/>
                  <a:gd name="T8" fmla="*/ 1 w 96"/>
                  <a:gd name="T9" fmla="*/ 47 h 50"/>
                  <a:gd name="T10" fmla="*/ 1 w 96"/>
                  <a:gd name="T11" fmla="*/ 49 h 50"/>
                  <a:gd name="T12" fmla="*/ 3 w 96"/>
                  <a:gd name="T13" fmla="*/ 49 h 50"/>
                  <a:gd name="T14" fmla="*/ 3 w 96"/>
                  <a:gd name="T15" fmla="*/ 49 h 50"/>
                  <a:gd name="T16" fmla="*/ 48 w 96"/>
                  <a:gd name="T17" fmla="*/ 5 h 50"/>
                  <a:gd name="T18" fmla="*/ 93 w 96"/>
                  <a:gd name="T19" fmla="*/ 49 h 50"/>
                  <a:gd name="T20" fmla="*/ 93 w 96"/>
                  <a:gd name="T21" fmla="*/ 49 h 50"/>
                  <a:gd name="T22" fmla="*/ 95 w 96"/>
                  <a:gd name="T23" fmla="*/ 49 h 50"/>
                  <a:gd name="T24" fmla="*/ 95 w 96"/>
                  <a:gd name="T25" fmla="*/ 49 h 50"/>
                  <a:gd name="T26" fmla="*/ 95 w 96"/>
                  <a:gd name="T27" fmla="*/ 4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">
                    <a:moveTo>
                      <a:pt x="95" y="47"/>
                    </a:moveTo>
                    <a:cubicBezTo>
                      <a:pt x="95" y="47"/>
                      <a:pt x="95" y="47"/>
                      <a:pt x="95" y="47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0"/>
                      <a:pt x="47" y="0"/>
                      <a:pt x="47" y="1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47"/>
                      <a:pt x="0" y="49"/>
                      <a:pt x="1" y="49"/>
                    </a:cubicBezTo>
                    <a:cubicBezTo>
                      <a:pt x="1" y="50"/>
                      <a:pt x="3" y="50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3" y="50"/>
                      <a:pt x="95" y="50"/>
                      <a:pt x="95" y="49"/>
                    </a:cubicBezTo>
                    <a:cubicBezTo>
                      <a:pt x="95" y="49"/>
                      <a:pt x="95" y="49"/>
                      <a:pt x="95" y="49"/>
                    </a:cubicBezTo>
                    <a:cubicBezTo>
                      <a:pt x="96" y="49"/>
                      <a:pt x="96" y="48"/>
                      <a:pt x="9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9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04C6EBA-AAD5-294C-8F96-565EFB3DE4D4}"/>
                </a:ext>
              </a:extLst>
            </p:cNvPr>
            <p:cNvGrpSpPr/>
            <p:nvPr/>
          </p:nvGrpSpPr>
          <p:grpSpPr>
            <a:xfrm>
              <a:off x="11926150" y="3602183"/>
              <a:ext cx="7877474" cy="7882790"/>
              <a:chOff x="2682875" y="3813175"/>
              <a:chExt cx="2351088" cy="2352675"/>
            </a:xfrm>
          </p:grpSpPr>
          <p:sp>
            <p:nvSpPr>
              <p:cNvPr id="46" name="Freeform 1">
                <a:extLst>
                  <a:ext uri="{FF2B5EF4-FFF2-40B4-BE49-F238E27FC236}">
                    <a16:creationId xmlns:a16="http://schemas.microsoft.com/office/drawing/2014/main" id="{58F59A5A-C3D3-BA44-B596-BE8CF9E71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700" y="5208588"/>
                <a:ext cx="957263" cy="957262"/>
              </a:xfrm>
              <a:custGeom>
                <a:avLst/>
                <a:gdLst>
                  <a:gd name="T0" fmla="*/ 469 w 2657"/>
                  <a:gd name="T1" fmla="*/ 0 h 2657"/>
                  <a:gd name="T2" fmla="*/ 469 w 2657"/>
                  <a:gd name="T3" fmla="*/ 0 h 2657"/>
                  <a:gd name="T4" fmla="*/ 2562 w 2657"/>
                  <a:gd name="T5" fmla="*/ 2125 h 2657"/>
                  <a:gd name="T6" fmla="*/ 2594 w 2657"/>
                  <a:gd name="T7" fmla="*/ 2312 h 2657"/>
                  <a:gd name="T8" fmla="*/ 2312 w 2657"/>
                  <a:gd name="T9" fmla="*/ 2594 h 2657"/>
                  <a:gd name="T10" fmla="*/ 2094 w 2657"/>
                  <a:gd name="T11" fmla="*/ 2594 h 2657"/>
                  <a:gd name="T12" fmla="*/ 0 w 2657"/>
                  <a:gd name="T13" fmla="*/ 469 h 2657"/>
                  <a:gd name="T14" fmla="*/ 469 w 2657"/>
                  <a:gd name="T15" fmla="*/ 0 h 2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57" h="2657">
                    <a:moveTo>
                      <a:pt x="469" y="0"/>
                    </a:moveTo>
                    <a:lnTo>
                      <a:pt x="469" y="0"/>
                    </a:lnTo>
                    <a:cubicBezTo>
                      <a:pt x="2562" y="2125"/>
                      <a:pt x="2562" y="2125"/>
                      <a:pt x="2562" y="2125"/>
                    </a:cubicBezTo>
                    <a:cubicBezTo>
                      <a:pt x="2625" y="2156"/>
                      <a:pt x="2656" y="2250"/>
                      <a:pt x="2594" y="2312"/>
                    </a:cubicBezTo>
                    <a:cubicBezTo>
                      <a:pt x="2312" y="2594"/>
                      <a:pt x="2312" y="2594"/>
                      <a:pt x="2312" y="2594"/>
                    </a:cubicBezTo>
                    <a:cubicBezTo>
                      <a:pt x="2250" y="2656"/>
                      <a:pt x="2156" y="2656"/>
                      <a:pt x="2094" y="2594"/>
                    </a:cubicBezTo>
                    <a:cubicBezTo>
                      <a:pt x="0" y="469"/>
                      <a:pt x="0" y="469"/>
                      <a:pt x="0" y="469"/>
                    </a:cubicBezTo>
                    <a:lnTo>
                      <a:pt x="469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7" name="Freeform 2">
                <a:extLst>
                  <a:ext uri="{FF2B5EF4-FFF2-40B4-BE49-F238E27FC236}">
                    <a16:creationId xmlns:a16="http://schemas.microsoft.com/office/drawing/2014/main" id="{E6EEB9A8-EC1A-CA40-9053-4332D325C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875" y="5084763"/>
                <a:ext cx="258763" cy="258762"/>
              </a:xfrm>
              <a:custGeom>
                <a:avLst/>
                <a:gdLst>
                  <a:gd name="T0" fmla="*/ 281 w 720"/>
                  <a:gd name="T1" fmla="*/ 0 h 720"/>
                  <a:gd name="T2" fmla="*/ 0 w 720"/>
                  <a:gd name="T3" fmla="*/ 281 h 720"/>
                  <a:gd name="T4" fmla="*/ 438 w 720"/>
                  <a:gd name="T5" fmla="*/ 719 h 720"/>
                  <a:gd name="T6" fmla="*/ 719 w 720"/>
                  <a:gd name="T7" fmla="*/ 438 h 720"/>
                  <a:gd name="T8" fmla="*/ 281 w 72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0" h="720">
                    <a:moveTo>
                      <a:pt x="281" y="0"/>
                    </a:moveTo>
                    <a:lnTo>
                      <a:pt x="0" y="281"/>
                    </a:lnTo>
                    <a:lnTo>
                      <a:pt x="438" y="719"/>
                    </a:lnTo>
                    <a:lnTo>
                      <a:pt x="719" y="438"/>
                    </a:lnTo>
                    <a:lnTo>
                      <a:pt x="281" y="0"/>
                    </a:lnTo>
                  </a:path>
                </a:pathLst>
              </a:custGeom>
              <a:solidFill>
                <a:schemeClr val="bg1">
                  <a:lumMod val="50000"/>
                  <a:alpha val="76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  <p:sp>
            <p:nvSpPr>
              <p:cNvPr id="48" name="Freeform 3">
                <a:extLst>
                  <a:ext uri="{FF2B5EF4-FFF2-40B4-BE49-F238E27FC236}">
                    <a16:creationId xmlns:a16="http://schemas.microsoft.com/office/drawing/2014/main" id="{6A8084F3-628B-534E-9955-806CD0A93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875" y="3813175"/>
                <a:ext cx="1698625" cy="1698625"/>
              </a:xfrm>
              <a:custGeom>
                <a:avLst/>
                <a:gdLst>
                  <a:gd name="T0" fmla="*/ 3874 w 4719"/>
                  <a:gd name="T1" fmla="*/ 844 h 4719"/>
                  <a:gd name="T2" fmla="*/ 3874 w 4719"/>
                  <a:gd name="T3" fmla="*/ 844 h 4719"/>
                  <a:gd name="T4" fmla="*/ 812 w 4719"/>
                  <a:gd name="T5" fmla="*/ 844 h 4719"/>
                  <a:gd name="T6" fmla="*/ 812 w 4719"/>
                  <a:gd name="T7" fmla="*/ 3874 h 4719"/>
                  <a:gd name="T8" fmla="*/ 3874 w 4719"/>
                  <a:gd name="T9" fmla="*/ 3874 h 4719"/>
                  <a:gd name="T10" fmla="*/ 3874 w 4719"/>
                  <a:gd name="T11" fmla="*/ 844 h 4719"/>
                  <a:gd name="T12" fmla="*/ 3624 w 4719"/>
                  <a:gd name="T13" fmla="*/ 3624 h 4719"/>
                  <a:gd name="T14" fmla="*/ 3624 w 4719"/>
                  <a:gd name="T15" fmla="*/ 3624 h 4719"/>
                  <a:gd name="T16" fmla="*/ 1062 w 4719"/>
                  <a:gd name="T17" fmla="*/ 3624 h 4719"/>
                  <a:gd name="T18" fmla="*/ 1062 w 4719"/>
                  <a:gd name="T19" fmla="*/ 1094 h 4719"/>
                  <a:gd name="T20" fmla="*/ 3624 w 4719"/>
                  <a:gd name="T21" fmla="*/ 1094 h 4719"/>
                  <a:gd name="T22" fmla="*/ 3624 w 4719"/>
                  <a:gd name="T23" fmla="*/ 3624 h 4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19" h="4719">
                    <a:moveTo>
                      <a:pt x="3874" y="844"/>
                    </a:moveTo>
                    <a:lnTo>
                      <a:pt x="3874" y="844"/>
                    </a:lnTo>
                    <a:cubicBezTo>
                      <a:pt x="3031" y="0"/>
                      <a:pt x="1656" y="0"/>
                      <a:pt x="812" y="844"/>
                    </a:cubicBezTo>
                    <a:cubicBezTo>
                      <a:pt x="0" y="1687"/>
                      <a:pt x="0" y="3031"/>
                      <a:pt x="812" y="3874"/>
                    </a:cubicBezTo>
                    <a:cubicBezTo>
                      <a:pt x="1656" y="4718"/>
                      <a:pt x="3031" y="4718"/>
                      <a:pt x="3874" y="3874"/>
                    </a:cubicBezTo>
                    <a:cubicBezTo>
                      <a:pt x="4718" y="3031"/>
                      <a:pt x="4718" y="1687"/>
                      <a:pt x="3874" y="844"/>
                    </a:cubicBezTo>
                    <a:close/>
                    <a:moveTo>
                      <a:pt x="3624" y="3624"/>
                    </a:moveTo>
                    <a:lnTo>
                      <a:pt x="3624" y="3624"/>
                    </a:lnTo>
                    <a:cubicBezTo>
                      <a:pt x="2906" y="4343"/>
                      <a:pt x="1781" y="4343"/>
                      <a:pt x="1062" y="3624"/>
                    </a:cubicBezTo>
                    <a:cubicBezTo>
                      <a:pt x="375" y="2937"/>
                      <a:pt x="375" y="1781"/>
                      <a:pt x="1062" y="1094"/>
                    </a:cubicBezTo>
                    <a:cubicBezTo>
                      <a:pt x="1781" y="375"/>
                      <a:pt x="2906" y="375"/>
                      <a:pt x="3624" y="1094"/>
                    </a:cubicBezTo>
                    <a:cubicBezTo>
                      <a:pt x="4311" y="1781"/>
                      <a:pt x="4311" y="2937"/>
                      <a:pt x="3624" y="362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/>
              </a:p>
            </p:txBody>
          </p:sp>
        </p:grpSp>
      </p:grpSp>
      <p:sp>
        <p:nvSpPr>
          <p:cNvPr id="43" name="CuadroTexto 350">
            <a:extLst>
              <a:ext uri="{FF2B5EF4-FFF2-40B4-BE49-F238E27FC236}">
                <a16:creationId xmlns:a16="http://schemas.microsoft.com/office/drawing/2014/main" id="{517D4A0C-E9EA-D840-B00A-E143CC4DFF1F}"/>
              </a:ext>
            </a:extLst>
          </p:cNvPr>
          <p:cNvSpPr txBox="1"/>
          <p:nvPr/>
        </p:nvSpPr>
        <p:spPr>
          <a:xfrm>
            <a:off x="3421171" y="2825527"/>
            <a:ext cx="2700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Lato Heavy" charset="0"/>
                <a:ea typeface="Lato Heavy" charset="0"/>
                <a:cs typeface="Lato Heavy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1584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86C18C-65C3-45AE-A656-72D49A40F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C28701-9E7D-431F-A932-FBB3DC4B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240893"/>
            <a:ext cx="5200650" cy="1165121"/>
          </a:xfrm>
        </p:spPr>
        <p:txBody>
          <a:bodyPr>
            <a:normAutofit fontScale="90000"/>
          </a:bodyPr>
          <a:lstStyle/>
          <a:p>
            <a:r>
              <a:rPr lang="en-US" dirty="0"/>
              <a:t>More Consumers Turn to the Digital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29588-1FE4-48DE-B990-E6D52398F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67" y="1827881"/>
            <a:ext cx="7308133" cy="39551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Approximately half of the 2016 $3.9 trillion bill-pay market – housing, utilities, taxes, insurance, loans, etc. – were transacted digitally and Business Insider Intelligence forecasts it will increase to more than 75% by 2022.</a:t>
            </a:r>
          </a:p>
          <a:p>
            <a:endParaRPr lang="en-US" dirty="0"/>
          </a:p>
          <a:p>
            <a:r>
              <a:rPr lang="en-US" dirty="0"/>
              <a:t>Unfortunately, banks are not making the investments in technology to maximize their share of this market, as many younger adults, specifically, are choosing third-party payers, because they don’t think banks’ systems are secure or convenient.</a:t>
            </a:r>
          </a:p>
          <a:p>
            <a:endParaRPr lang="en-US" dirty="0"/>
          </a:p>
          <a:p>
            <a:r>
              <a:rPr lang="en-US" dirty="0"/>
              <a:t>Chatbots are one of the technologies that could benefit banks and their customers, as more than two-thirds of customers 18–70 years of age would use a chatbot after hours instead of visiting a bank branch the next day.</a:t>
            </a:r>
          </a:p>
        </p:txBody>
      </p:sp>
    </p:spTree>
    <p:extLst>
      <p:ext uri="{BB962C8B-B14F-4D97-AF65-F5344CB8AC3E}">
        <p14:creationId xmlns:p14="http://schemas.microsoft.com/office/powerpoint/2010/main" val="24763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349">
            <a:extLst>
              <a:ext uri="{FF2B5EF4-FFF2-40B4-BE49-F238E27FC236}">
                <a16:creationId xmlns:a16="http://schemas.microsoft.com/office/drawing/2014/main" id="{5852E15D-5937-B943-91A6-A2BA1495F912}"/>
              </a:ext>
            </a:extLst>
          </p:cNvPr>
          <p:cNvGrpSpPr/>
          <p:nvPr/>
        </p:nvGrpSpPr>
        <p:grpSpPr>
          <a:xfrm>
            <a:off x="1335742" y="511095"/>
            <a:ext cx="9520518" cy="2250221"/>
            <a:chOff x="2668308" y="861425"/>
            <a:chExt cx="19041035" cy="4500438"/>
          </a:xfrm>
        </p:grpSpPr>
        <p:sp>
          <p:nvSpPr>
            <p:cNvPr id="42" name="CuadroTexto 350">
              <a:extLst>
                <a:ext uri="{FF2B5EF4-FFF2-40B4-BE49-F238E27FC236}">
                  <a16:creationId xmlns:a16="http://schemas.microsoft.com/office/drawing/2014/main" id="{90B491CE-A194-4B46-94EA-EE428D772C8F}"/>
                </a:ext>
              </a:extLst>
            </p:cNvPr>
            <p:cNvSpPr txBox="1"/>
            <p:nvPr/>
          </p:nvSpPr>
          <p:spPr>
            <a:xfrm>
              <a:off x="8053884" y="861425"/>
              <a:ext cx="8269956" cy="1415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2"/>
                  </a:solidFill>
                  <a:latin typeface="Poppins" pitchFamily="2" charset="77"/>
                  <a:ea typeface="Lato Heavy" charset="0"/>
                  <a:cs typeface="Poppins" pitchFamily="2" charset="77"/>
                </a:rPr>
                <a:t>FINTECH IN OMAN</a:t>
              </a:r>
            </a:p>
          </p:txBody>
        </p:sp>
        <p:sp>
          <p:nvSpPr>
            <p:cNvPr id="43" name="CuadroTexto 351">
              <a:extLst>
                <a:ext uri="{FF2B5EF4-FFF2-40B4-BE49-F238E27FC236}">
                  <a16:creationId xmlns:a16="http://schemas.microsoft.com/office/drawing/2014/main" id="{15A27E1A-708D-6D49-AFED-55AF265D0FFC}"/>
                </a:ext>
              </a:extLst>
            </p:cNvPr>
            <p:cNvSpPr txBox="1"/>
            <p:nvPr/>
          </p:nvSpPr>
          <p:spPr>
            <a:xfrm>
              <a:off x="2668308" y="2222546"/>
              <a:ext cx="19041035" cy="3139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0" i="0" dirty="0">
                  <a:solidFill>
                    <a:srgbClr val="000000"/>
                  </a:solidFill>
                  <a:effectLst/>
                  <a:latin typeface="SourceR"/>
                </a:rPr>
                <a:t>young, tech savvy population” with high telecom and internet penetration rates</a:t>
              </a:r>
              <a:br>
                <a:rPr lang="en-US" sz="3200" dirty="0"/>
              </a:br>
              <a:endParaRPr lang="en-US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DA5D8D-699F-0E49-866D-6C252CCFE3DA}"/>
              </a:ext>
            </a:extLst>
          </p:cNvPr>
          <p:cNvGrpSpPr/>
          <p:nvPr/>
        </p:nvGrpSpPr>
        <p:grpSpPr>
          <a:xfrm>
            <a:off x="863353" y="2610465"/>
            <a:ext cx="4978562" cy="3384236"/>
            <a:chOff x="1875212" y="4525497"/>
            <a:chExt cx="10980176" cy="7463903"/>
          </a:xfrm>
        </p:grpSpPr>
        <p:sp>
          <p:nvSpPr>
            <p:cNvPr id="44" name="Freeform 2">
              <a:extLst>
                <a:ext uri="{FF2B5EF4-FFF2-40B4-BE49-F238E27FC236}">
                  <a16:creationId xmlns:a16="http://schemas.microsoft.com/office/drawing/2014/main" id="{7C2913EE-FA83-3242-8B71-ACFC557EE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212" y="11819833"/>
              <a:ext cx="10980176" cy="169567"/>
            </a:xfrm>
            <a:custGeom>
              <a:avLst/>
              <a:gdLst>
                <a:gd name="T0" fmla="*/ 16276 w 16277"/>
                <a:gd name="T1" fmla="*/ 251 h 252"/>
                <a:gd name="T2" fmla="*/ 0 w 16277"/>
                <a:gd name="T3" fmla="*/ 251 h 252"/>
                <a:gd name="T4" fmla="*/ 0 w 16277"/>
                <a:gd name="T5" fmla="*/ 0 h 252"/>
                <a:gd name="T6" fmla="*/ 16276 w 16277"/>
                <a:gd name="T7" fmla="*/ 0 h 252"/>
                <a:gd name="T8" fmla="*/ 16276 w 16277"/>
                <a:gd name="T9" fmla="*/ 25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77" h="252">
                  <a:moveTo>
                    <a:pt x="16276" y="251"/>
                  </a:moveTo>
                  <a:lnTo>
                    <a:pt x="0" y="251"/>
                  </a:lnTo>
                  <a:lnTo>
                    <a:pt x="0" y="0"/>
                  </a:lnTo>
                  <a:lnTo>
                    <a:pt x="16276" y="0"/>
                  </a:lnTo>
                  <a:lnTo>
                    <a:pt x="16276" y="251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1F0E1BE9-2389-F047-A437-B1EF1E921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4891" y="6230088"/>
              <a:ext cx="1320834" cy="782385"/>
            </a:xfrm>
            <a:custGeom>
              <a:avLst/>
              <a:gdLst>
                <a:gd name="T0" fmla="*/ 1825 w 1958"/>
                <a:gd name="T1" fmla="*/ 2 h 1159"/>
                <a:gd name="T2" fmla="*/ 1825 w 1958"/>
                <a:gd name="T3" fmla="*/ 2 h 1159"/>
                <a:gd name="T4" fmla="*/ 1833 w 1958"/>
                <a:gd name="T5" fmla="*/ 12 h 1159"/>
                <a:gd name="T6" fmla="*/ 1833 w 1958"/>
                <a:gd name="T7" fmla="*/ 12 h 1159"/>
                <a:gd name="T8" fmla="*/ 1954 w 1958"/>
                <a:gd name="T9" fmla="*/ 435 h 1159"/>
                <a:gd name="T10" fmla="*/ 1954 w 1958"/>
                <a:gd name="T11" fmla="*/ 435 h 1159"/>
                <a:gd name="T12" fmla="*/ 1955 w 1958"/>
                <a:gd name="T13" fmla="*/ 441 h 1159"/>
                <a:gd name="T14" fmla="*/ 1955 w 1958"/>
                <a:gd name="T15" fmla="*/ 441 h 1159"/>
                <a:gd name="T16" fmla="*/ 352 w 1958"/>
                <a:gd name="T17" fmla="*/ 1119 h 1159"/>
                <a:gd name="T18" fmla="*/ 352 w 1958"/>
                <a:gd name="T19" fmla="*/ 1119 h 1159"/>
                <a:gd name="T20" fmla="*/ 44 w 1958"/>
                <a:gd name="T21" fmla="*/ 1046 h 1159"/>
                <a:gd name="T22" fmla="*/ 44 w 1958"/>
                <a:gd name="T23" fmla="*/ 1046 h 1159"/>
                <a:gd name="T24" fmla="*/ 18 w 1958"/>
                <a:gd name="T25" fmla="*/ 863 h 1159"/>
                <a:gd name="T26" fmla="*/ 18 w 1958"/>
                <a:gd name="T27" fmla="*/ 863 h 1159"/>
                <a:gd name="T28" fmla="*/ 432 w 1958"/>
                <a:gd name="T29" fmla="*/ 568 h 1159"/>
                <a:gd name="T30" fmla="*/ 432 w 1958"/>
                <a:gd name="T31" fmla="*/ 568 h 1159"/>
                <a:gd name="T32" fmla="*/ 1031 w 1958"/>
                <a:gd name="T33" fmla="*/ 325 h 1159"/>
                <a:gd name="T34" fmla="*/ 1031 w 1958"/>
                <a:gd name="T35" fmla="*/ 325 h 1159"/>
                <a:gd name="T36" fmla="*/ 1825 w 1958"/>
                <a:gd name="T37" fmla="*/ 2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8" h="1159">
                  <a:moveTo>
                    <a:pt x="1825" y="2"/>
                  </a:moveTo>
                  <a:lnTo>
                    <a:pt x="1825" y="2"/>
                  </a:lnTo>
                  <a:cubicBezTo>
                    <a:pt x="1831" y="0"/>
                    <a:pt x="1837" y="7"/>
                    <a:pt x="1833" y="12"/>
                  </a:cubicBezTo>
                  <a:lnTo>
                    <a:pt x="1833" y="12"/>
                  </a:lnTo>
                  <a:cubicBezTo>
                    <a:pt x="1620" y="305"/>
                    <a:pt x="1902" y="427"/>
                    <a:pt x="1954" y="435"/>
                  </a:cubicBezTo>
                  <a:lnTo>
                    <a:pt x="1954" y="435"/>
                  </a:lnTo>
                  <a:cubicBezTo>
                    <a:pt x="1957" y="436"/>
                    <a:pt x="1957" y="439"/>
                    <a:pt x="1955" y="441"/>
                  </a:cubicBezTo>
                  <a:lnTo>
                    <a:pt x="1955" y="441"/>
                  </a:lnTo>
                  <a:cubicBezTo>
                    <a:pt x="1851" y="488"/>
                    <a:pt x="825" y="954"/>
                    <a:pt x="352" y="1119"/>
                  </a:cubicBezTo>
                  <a:lnTo>
                    <a:pt x="352" y="1119"/>
                  </a:lnTo>
                  <a:cubicBezTo>
                    <a:pt x="227" y="1158"/>
                    <a:pt x="102" y="1130"/>
                    <a:pt x="44" y="1046"/>
                  </a:cubicBezTo>
                  <a:lnTo>
                    <a:pt x="44" y="1046"/>
                  </a:lnTo>
                  <a:cubicBezTo>
                    <a:pt x="12" y="1000"/>
                    <a:pt x="0" y="939"/>
                    <a:pt x="18" y="863"/>
                  </a:cubicBezTo>
                  <a:lnTo>
                    <a:pt x="18" y="863"/>
                  </a:lnTo>
                  <a:cubicBezTo>
                    <a:pt x="67" y="659"/>
                    <a:pt x="262" y="637"/>
                    <a:pt x="432" y="568"/>
                  </a:cubicBezTo>
                  <a:lnTo>
                    <a:pt x="432" y="568"/>
                  </a:lnTo>
                  <a:cubicBezTo>
                    <a:pt x="632" y="487"/>
                    <a:pt x="831" y="406"/>
                    <a:pt x="1031" y="325"/>
                  </a:cubicBezTo>
                  <a:lnTo>
                    <a:pt x="1031" y="325"/>
                  </a:lnTo>
                  <a:cubicBezTo>
                    <a:pt x="1295" y="217"/>
                    <a:pt x="1560" y="110"/>
                    <a:pt x="1825" y="2"/>
                  </a:cubicBezTo>
                </a:path>
              </a:pathLst>
            </a:custGeom>
            <a:solidFill>
              <a:srgbClr val="92D3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46" name="Freeform 4">
              <a:extLst>
                <a:ext uri="{FF2B5EF4-FFF2-40B4-BE49-F238E27FC236}">
                  <a16:creationId xmlns:a16="http://schemas.microsoft.com/office/drawing/2014/main" id="{E8A611EB-66DE-4843-B3D4-7FC97E038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2098" y="6021848"/>
              <a:ext cx="603896" cy="285586"/>
            </a:xfrm>
            <a:custGeom>
              <a:avLst/>
              <a:gdLst>
                <a:gd name="T0" fmla="*/ 885 w 895"/>
                <a:gd name="T1" fmla="*/ 90 h 425"/>
                <a:gd name="T2" fmla="*/ 885 w 895"/>
                <a:gd name="T3" fmla="*/ 90 h 425"/>
                <a:gd name="T4" fmla="*/ 884 w 895"/>
                <a:gd name="T5" fmla="*/ 114 h 425"/>
                <a:gd name="T6" fmla="*/ 129 w 895"/>
                <a:gd name="T7" fmla="*/ 422 h 425"/>
                <a:gd name="T8" fmla="*/ 129 w 895"/>
                <a:gd name="T9" fmla="*/ 422 h 425"/>
                <a:gd name="T10" fmla="*/ 115 w 895"/>
                <a:gd name="T11" fmla="*/ 418 h 425"/>
                <a:gd name="T12" fmla="*/ 6 w 895"/>
                <a:gd name="T13" fmla="*/ 291 h 425"/>
                <a:gd name="T14" fmla="*/ 6 w 895"/>
                <a:gd name="T15" fmla="*/ 291 h 425"/>
                <a:gd name="T16" fmla="*/ 11 w 895"/>
                <a:gd name="T17" fmla="*/ 271 h 425"/>
                <a:gd name="T18" fmla="*/ 702 w 895"/>
                <a:gd name="T19" fmla="*/ 1 h 425"/>
                <a:gd name="T20" fmla="*/ 702 w 895"/>
                <a:gd name="T21" fmla="*/ 1 h 425"/>
                <a:gd name="T22" fmla="*/ 712 w 895"/>
                <a:gd name="T23" fmla="*/ 2 h 425"/>
                <a:gd name="T24" fmla="*/ 885 w 895"/>
                <a:gd name="T25" fmla="*/ 9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5" h="425">
                  <a:moveTo>
                    <a:pt x="885" y="90"/>
                  </a:moveTo>
                  <a:lnTo>
                    <a:pt x="885" y="90"/>
                  </a:lnTo>
                  <a:cubicBezTo>
                    <a:pt x="894" y="95"/>
                    <a:pt x="894" y="110"/>
                    <a:pt x="884" y="114"/>
                  </a:cubicBezTo>
                  <a:lnTo>
                    <a:pt x="129" y="422"/>
                  </a:lnTo>
                  <a:lnTo>
                    <a:pt x="129" y="422"/>
                  </a:lnTo>
                  <a:cubicBezTo>
                    <a:pt x="124" y="424"/>
                    <a:pt x="119" y="422"/>
                    <a:pt x="115" y="418"/>
                  </a:cubicBezTo>
                  <a:lnTo>
                    <a:pt x="6" y="291"/>
                  </a:lnTo>
                  <a:lnTo>
                    <a:pt x="6" y="291"/>
                  </a:lnTo>
                  <a:cubicBezTo>
                    <a:pt x="0" y="285"/>
                    <a:pt x="2" y="275"/>
                    <a:pt x="11" y="271"/>
                  </a:cubicBezTo>
                  <a:lnTo>
                    <a:pt x="702" y="1"/>
                  </a:lnTo>
                  <a:lnTo>
                    <a:pt x="702" y="1"/>
                  </a:lnTo>
                  <a:cubicBezTo>
                    <a:pt x="705" y="0"/>
                    <a:pt x="709" y="0"/>
                    <a:pt x="712" y="2"/>
                  </a:cubicBezTo>
                  <a:lnTo>
                    <a:pt x="885" y="9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73EDE495-90EE-6C43-BC8E-706A65330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6764" y="5932603"/>
              <a:ext cx="1689716" cy="1005500"/>
            </a:xfrm>
            <a:custGeom>
              <a:avLst/>
              <a:gdLst>
                <a:gd name="T0" fmla="*/ 1348 w 2506"/>
                <a:gd name="T1" fmla="*/ 246 h 1490"/>
                <a:gd name="T2" fmla="*/ 1348 w 2506"/>
                <a:gd name="T3" fmla="*/ 246 h 1490"/>
                <a:gd name="T4" fmla="*/ 1349 w 2506"/>
                <a:gd name="T5" fmla="*/ 222 h 1490"/>
                <a:gd name="T6" fmla="*/ 1176 w 2506"/>
                <a:gd name="T7" fmla="*/ 134 h 1490"/>
                <a:gd name="T8" fmla="*/ 1176 w 2506"/>
                <a:gd name="T9" fmla="*/ 134 h 1490"/>
                <a:gd name="T10" fmla="*/ 1166 w 2506"/>
                <a:gd name="T11" fmla="*/ 133 h 1490"/>
                <a:gd name="T12" fmla="*/ 475 w 2506"/>
                <a:gd name="T13" fmla="*/ 403 h 1490"/>
                <a:gd name="T14" fmla="*/ 475 w 2506"/>
                <a:gd name="T15" fmla="*/ 403 h 1490"/>
                <a:gd name="T16" fmla="*/ 470 w 2506"/>
                <a:gd name="T17" fmla="*/ 423 h 1490"/>
                <a:gd name="T18" fmla="*/ 579 w 2506"/>
                <a:gd name="T19" fmla="*/ 550 h 1490"/>
                <a:gd name="T20" fmla="*/ 579 w 2506"/>
                <a:gd name="T21" fmla="*/ 550 h 1490"/>
                <a:gd name="T22" fmla="*/ 593 w 2506"/>
                <a:gd name="T23" fmla="*/ 554 h 1490"/>
                <a:gd name="T24" fmla="*/ 1348 w 2506"/>
                <a:gd name="T25" fmla="*/ 246 h 1490"/>
                <a:gd name="T26" fmla="*/ 2505 w 2506"/>
                <a:gd name="T27" fmla="*/ 443 h 1490"/>
                <a:gd name="T28" fmla="*/ 2505 w 2506"/>
                <a:gd name="T29" fmla="*/ 443 h 1490"/>
                <a:gd name="T30" fmla="*/ 1711 w 2506"/>
                <a:gd name="T31" fmla="*/ 766 h 1490"/>
                <a:gd name="T32" fmla="*/ 1711 w 2506"/>
                <a:gd name="T33" fmla="*/ 766 h 1490"/>
                <a:gd name="T34" fmla="*/ 1112 w 2506"/>
                <a:gd name="T35" fmla="*/ 1009 h 1490"/>
                <a:gd name="T36" fmla="*/ 1112 w 2506"/>
                <a:gd name="T37" fmla="*/ 1009 h 1490"/>
                <a:gd name="T38" fmla="*/ 698 w 2506"/>
                <a:gd name="T39" fmla="*/ 1304 h 1490"/>
                <a:gd name="T40" fmla="*/ 698 w 2506"/>
                <a:gd name="T41" fmla="*/ 1304 h 1490"/>
                <a:gd name="T42" fmla="*/ 724 w 2506"/>
                <a:gd name="T43" fmla="*/ 1487 h 1490"/>
                <a:gd name="T44" fmla="*/ 720 w 2506"/>
                <a:gd name="T45" fmla="*/ 1489 h 1490"/>
                <a:gd name="T46" fmla="*/ 28 w 2506"/>
                <a:gd name="T47" fmla="*/ 515 h 1490"/>
                <a:gd name="T48" fmla="*/ 28 w 2506"/>
                <a:gd name="T49" fmla="*/ 515 h 1490"/>
                <a:gd name="T50" fmla="*/ 82 w 2506"/>
                <a:gd name="T51" fmla="*/ 393 h 1490"/>
                <a:gd name="T52" fmla="*/ 1235 w 2506"/>
                <a:gd name="T53" fmla="*/ 2 h 1490"/>
                <a:gd name="T54" fmla="*/ 1235 w 2506"/>
                <a:gd name="T55" fmla="*/ 2 h 1490"/>
                <a:gd name="T56" fmla="*/ 1263 w 2506"/>
                <a:gd name="T57" fmla="*/ 3 h 1490"/>
                <a:gd name="T58" fmla="*/ 2505 w 2506"/>
                <a:gd name="T59" fmla="*/ 443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6" h="1490">
                  <a:moveTo>
                    <a:pt x="1348" y="246"/>
                  </a:moveTo>
                  <a:lnTo>
                    <a:pt x="1348" y="246"/>
                  </a:lnTo>
                  <a:cubicBezTo>
                    <a:pt x="1358" y="242"/>
                    <a:pt x="1358" y="227"/>
                    <a:pt x="1349" y="222"/>
                  </a:cubicBezTo>
                  <a:lnTo>
                    <a:pt x="1176" y="134"/>
                  </a:lnTo>
                  <a:lnTo>
                    <a:pt x="1176" y="134"/>
                  </a:lnTo>
                  <a:cubicBezTo>
                    <a:pt x="1173" y="132"/>
                    <a:pt x="1169" y="132"/>
                    <a:pt x="1166" y="133"/>
                  </a:cubicBezTo>
                  <a:lnTo>
                    <a:pt x="475" y="403"/>
                  </a:lnTo>
                  <a:lnTo>
                    <a:pt x="475" y="403"/>
                  </a:lnTo>
                  <a:cubicBezTo>
                    <a:pt x="466" y="407"/>
                    <a:pt x="464" y="417"/>
                    <a:pt x="470" y="423"/>
                  </a:cubicBezTo>
                  <a:lnTo>
                    <a:pt x="579" y="550"/>
                  </a:lnTo>
                  <a:lnTo>
                    <a:pt x="579" y="550"/>
                  </a:lnTo>
                  <a:cubicBezTo>
                    <a:pt x="583" y="554"/>
                    <a:pt x="588" y="556"/>
                    <a:pt x="593" y="554"/>
                  </a:cubicBezTo>
                  <a:lnTo>
                    <a:pt x="1348" y="246"/>
                  </a:lnTo>
                  <a:close/>
                  <a:moveTo>
                    <a:pt x="2505" y="443"/>
                  </a:moveTo>
                  <a:lnTo>
                    <a:pt x="2505" y="443"/>
                  </a:lnTo>
                  <a:cubicBezTo>
                    <a:pt x="2240" y="551"/>
                    <a:pt x="1975" y="658"/>
                    <a:pt x="1711" y="766"/>
                  </a:cubicBezTo>
                  <a:lnTo>
                    <a:pt x="1711" y="766"/>
                  </a:lnTo>
                  <a:cubicBezTo>
                    <a:pt x="1511" y="847"/>
                    <a:pt x="1312" y="928"/>
                    <a:pt x="1112" y="1009"/>
                  </a:cubicBezTo>
                  <a:lnTo>
                    <a:pt x="1112" y="1009"/>
                  </a:lnTo>
                  <a:cubicBezTo>
                    <a:pt x="942" y="1078"/>
                    <a:pt x="747" y="1100"/>
                    <a:pt x="698" y="1304"/>
                  </a:cubicBezTo>
                  <a:lnTo>
                    <a:pt x="698" y="1304"/>
                  </a:lnTo>
                  <a:cubicBezTo>
                    <a:pt x="680" y="1380"/>
                    <a:pt x="692" y="1441"/>
                    <a:pt x="724" y="1487"/>
                  </a:cubicBezTo>
                  <a:lnTo>
                    <a:pt x="720" y="1489"/>
                  </a:lnTo>
                  <a:lnTo>
                    <a:pt x="28" y="515"/>
                  </a:lnTo>
                  <a:lnTo>
                    <a:pt x="28" y="515"/>
                  </a:lnTo>
                  <a:cubicBezTo>
                    <a:pt x="0" y="468"/>
                    <a:pt x="41" y="415"/>
                    <a:pt x="82" y="393"/>
                  </a:cubicBezTo>
                  <a:lnTo>
                    <a:pt x="1235" y="2"/>
                  </a:lnTo>
                  <a:lnTo>
                    <a:pt x="1235" y="2"/>
                  </a:lnTo>
                  <a:cubicBezTo>
                    <a:pt x="1244" y="0"/>
                    <a:pt x="1254" y="0"/>
                    <a:pt x="1263" y="3"/>
                  </a:cubicBezTo>
                  <a:lnTo>
                    <a:pt x="2505" y="4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48" name="Line 6">
              <a:extLst>
                <a:ext uri="{FF2B5EF4-FFF2-40B4-BE49-F238E27FC236}">
                  <a16:creationId xmlns:a16="http://schemas.microsoft.com/office/drawing/2014/main" id="{35EE8B0A-480D-4341-9F03-785B5D4B7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10060" y="6233062"/>
              <a:ext cx="362932" cy="419455"/>
            </a:xfrm>
            <a:prstGeom prst="line">
              <a:avLst/>
            </a:prstGeom>
            <a:noFill/>
            <a:ln w="9720" cap="flat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49" name="Line 7">
              <a:extLst>
                <a:ext uri="{FF2B5EF4-FFF2-40B4-BE49-F238E27FC236}">
                  <a16:creationId xmlns:a16="http://schemas.microsoft.com/office/drawing/2014/main" id="{6E1D4261-C458-0C4D-9541-20F0772A21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91986" y="6390730"/>
              <a:ext cx="987651" cy="383755"/>
            </a:xfrm>
            <a:prstGeom prst="line">
              <a:avLst/>
            </a:prstGeom>
            <a:noFill/>
            <a:ln w="9720" cap="flat">
              <a:solidFill>
                <a:srgbClr val="EDF6F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50" name="Line 8">
              <a:extLst>
                <a:ext uri="{FF2B5EF4-FFF2-40B4-BE49-F238E27FC236}">
                  <a16:creationId xmlns:a16="http://schemas.microsoft.com/office/drawing/2014/main" id="{6CC21E25-CF36-994D-8B60-F2337B649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7684" y="6509724"/>
              <a:ext cx="987651" cy="389705"/>
            </a:xfrm>
            <a:prstGeom prst="line">
              <a:avLst/>
            </a:prstGeom>
            <a:noFill/>
            <a:ln w="9720" cap="flat">
              <a:solidFill>
                <a:srgbClr val="EDF6F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231114C6-B96E-9149-A396-322DDCB1F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895" y="10397854"/>
              <a:ext cx="1859281" cy="847834"/>
            </a:xfrm>
            <a:custGeom>
              <a:avLst/>
              <a:gdLst>
                <a:gd name="T0" fmla="*/ 2741 w 2756"/>
                <a:gd name="T1" fmla="*/ 536 h 1255"/>
                <a:gd name="T2" fmla="*/ 2741 w 2756"/>
                <a:gd name="T3" fmla="*/ 536 h 1255"/>
                <a:gd name="T4" fmla="*/ 2751 w 2756"/>
                <a:gd name="T5" fmla="*/ 558 h 1255"/>
                <a:gd name="T6" fmla="*/ 2631 w 2756"/>
                <a:gd name="T7" fmla="*/ 881 h 1255"/>
                <a:gd name="T8" fmla="*/ 2631 w 2756"/>
                <a:gd name="T9" fmla="*/ 881 h 1255"/>
                <a:gd name="T10" fmla="*/ 2605 w 2756"/>
                <a:gd name="T11" fmla="*/ 906 h 1255"/>
                <a:gd name="T12" fmla="*/ 1604 w 2756"/>
                <a:gd name="T13" fmla="*/ 1254 h 1255"/>
                <a:gd name="T14" fmla="*/ 1600 w 2756"/>
                <a:gd name="T15" fmla="*/ 1248 h 1255"/>
                <a:gd name="T16" fmla="*/ 1600 w 2756"/>
                <a:gd name="T17" fmla="*/ 1248 h 1255"/>
                <a:gd name="T18" fmla="*/ 1811 w 2756"/>
                <a:gd name="T19" fmla="*/ 777 h 1255"/>
                <a:gd name="T20" fmla="*/ 1811 w 2756"/>
                <a:gd name="T21" fmla="*/ 777 h 1255"/>
                <a:gd name="T22" fmla="*/ 1792 w 2756"/>
                <a:gd name="T23" fmla="*/ 752 h 1255"/>
                <a:gd name="T24" fmla="*/ 1792 w 2756"/>
                <a:gd name="T25" fmla="*/ 752 h 1255"/>
                <a:gd name="T26" fmla="*/ 0 w 2756"/>
                <a:gd name="T27" fmla="*/ 131 h 1255"/>
                <a:gd name="T28" fmla="*/ 1163 w 2756"/>
                <a:gd name="T29" fmla="*/ 0 h 1255"/>
                <a:gd name="T30" fmla="*/ 1163 w 2756"/>
                <a:gd name="T31" fmla="*/ 0 h 1255"/>
                <a:gd name="T32" fmla="*/ 1172 w 2756"/>
                <a:gd name="T33" fmla="*/ 1 h 1255"/>
                <a:gd name="T34" fmla="*/ 2741 w 2756"/>
                <a:gd name="T35" fmla="*/ 536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6" h="1255">
                  <a:moveTo>
                    <a:pt x="2741" y="536"/>
                  </a:moveTo>
                  <a:lnTo>
                    <a:pt x="2741" y="536"/>
                  </a:lnTo>
                  <a:cubicBezTo>
                    <a:pt x="2750" y="539"/>
                    <a:pt x="2755" y="549"/>
                    <a:pt x="2751" y="558"/>
                  </a:cubicBezTo>
                  <a:lnTo>
                    <a:pt x="2631" y="881"/>
                  </a:lnTo>
                  <a:lnTo>
                    <a:pt x="2631" y="881"/>
                  </a:lnTo>
                  <a:cubicBezTo>
                    <a:pt x="2626" y="892"/>
                    <a:pt x="2617" y="902"/>
                    <a:pt x="2605" y="906"/>
                  </a:cubicBezTo>
                  <a:lnTo>
                    <a:pt x="1604" y="1254"/>
                  </a:lnTo>
                  <a:lnTo>
                    <a:pt x="1600" y="1248"/>
                  </a:lnTo>
                  <a:lnTo>
                    <a:pt x="1600" y="1248"/>
                  </a:lnTo>
                  <a:cubicBezTo>
                    <a:pt x="1755" y="1150"/>
                    <a:pt x="1813" y="928"/>
                    <a:pt x="1811" y="777"/>
                  </a:cubicBezTo>
                  <a:lnTo>
                    <a:pt x="1811" y="777"/>
                  </a:lnTo>
                  <a:cubicBezTo>
                    <a:pt x="1811" y="766"/>
                    <a:pt x="1804" y="755"/>
                    <a:pt x="1792" y="752"/>
                  </a:cubicBezTo>
                  <a:lnTo>
                    <a:pt x="1792" y="752"/>
                  </a:lnTo>
                  <a:cubicBezTo>
                    <a:pt x="1623" y="696"/>
                    <a:pt x="289" y="252"/>
                    <a:pt x="0" y="131"/>
                  </a:cubicBezTo>
                  <a:lnTo>
                    <a:pt x="1163" y="0"/>
                  </a:lnTo>
                  <a:lnTo>
                    <a:pt x="1163" y="0"/>
                  </a:lnTo>
                  <a:cubicBezTo>
                    <a:pt x="1166" y="0"/>
                    <a:pt x="1170" y="0"/>
                    <a:pt x="1172" y="1"/>
                  </a:cubicBezTo>
                  <a:lnTo>
                    <a:pt x="2741" y="53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7C70D653-620F-7044-B12E-D46F7E730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277" y="10481150"/>
              <a:ext cx="1386281" cy="761562"/>
            </a:xfrm>
            <a:custGeom>
              <a:avLst/>
              <a:gdLst>
                <a:gd name="T0" fmla="*/ 241 w 2056"/>
                <a:gd name="T1" fmla="*/ 6 h 1130"/>
                <a:gd name="T2" fmla="*/ 242 w 2056"/>
                <a:gd name="T3" fmla="*/ 6 h 1130"/>
                <a:gd name="T4" fmla="*/ 242 w 2056"/>
                <a:gd name="T5" fmla="*/ 6 h 1130"/>
                <a:gd name="T6" fmla="*/ 2034 w 2056"/>
                <a:gd name="T7" fmla="*/ 627 h 1130"/>
                <a:gd name="T8" fmla="*/ 2034 w 2056"/>
                <a:gd name="T9" fmla="*/ 627 h 1130"/>
                <a:gd name="T10" fmla="*/ 2053 w 2056"/>
                <a:gd name="T11" fmla="*/ 652 h 1130"/>
                <a:gd name="T12" fmla="*/ 2053 w 2056"/>
                <a:gd name="T13" fmla="*/ 652 h 1130"/>
                <a:gd name="T14" fmla="*/ 1842 w 2056"/>
                <a:gd name="T15" fmla="*/ 1123 h 1130"/>
                <a:gd name="T16" fmla="*/ 1842 w 2056"/>
                <a:gd name="T17" fmla="*/ 1123 h 1130"/>
                <a:gd name="T18" fmla="*/ 1833 w 2056"/>
                <a:gd name="T19" fmla="*/ 1129 h 1130"/>
                <a:gd name="T20" fmla="*/ 18 w 2056"/>
                <a:gd name="T21" fmla="*/ 529 h 1130"/>
                <a:gd name="T22" fmla="*/ 18 w 2056"/>
                <a:gd name="T23" fmla="*/ 529 h 1130"/>
                <a:gd name="T24" fmla="*/ 15 w 2056"/>
                <a:gd name="T25" fmla="*/ 496 h 1130"/>
                <a:gd name="T26" fmla="*/ 15 w 2056"/>
                <a:gd name="T27" fmla="*/ 496 h 1130"/>
                <a:gd name="T28" fmla="*/ 217 w 2056"/>
                <a:gd name="T29" fmla="*/ 23 h 1130"/>
                <a:gd name="T30" fmla="*/ 217 w 2056"/>
                <a:gd name="T31" fmla="*/ 23 h 1130"/>
                <a:gd name="T32" fmla="*/ 241 w 2056"/>
                <a:gd name="T33" fmla="*/ 6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56" h="1130">
                  <a:moveTo>
                    <a:pt x="241" y="6"/>
                  </a:moveTo>
                  <a:lnTo>
                    <a:pt x="242" y="6"/>
                  </a:lnTo>
                  <a:lnTo>
                    <a:pt x="242" y="6"/>
                  </a:lnTo>
                  <a:cubicBezTo>
                    <a:pt x="531" y="127"/>
                    <a:pt x="1865" y="571"/>
                    <a:pt x="2034" y="627"/>
                  </a:cubicBezTo>
                  <a:lnTo>
                    <a:pt x="2034" y="627"/>
                  </a:lnTo>
                  <a:cubicBezTo>
                    <a:pt x="2046" y="630"/>
                    <a:pt x="2053" y="641"/>
                    <a:pt x="2053" y="652"/>
                  </a:cubicBezTo>
                  <a:lnTo>
                    <a:pt x="2053" y="652"/>
                  </a:lnTo>
                  <a:cubicBezTo>
                    <a:pt x="2055" y="803"/>
                    <a:pt x="1997" y="1025"/>
                    <a:pt x="1842" y="1123"/>
                  </a:cubicBezTo>
                  <a:lnTo>
                    <a:pt x="1842" y="1123"/>
                  </a:lnTo>
                  <a:cubicBezTo>
                    <a:pt x="1839" y="1125"/>
                    <a:pt x="1836" y="1127"/>
                    <a:pt x="1833" y="1129"/>
                  </a:cubicBezTo>
                  <a:lnTo>
                    <a:pt x="18" y="529"/>
                  </a:lnTo>
                  <a:lnTo>
                    <a:pt x="18" y="529"/>
                  </a:lnTo>
                  <a:cubicBezTo>
                    <a:pt x="1" y="525"/>
                    <a:pt x="0" y="504"/>
                    <a:pt x="15" y="496"/>
                  </a:cubicBezTo>
                  <a:lnTo>
                    <a:pt x="15" y="496"/>
                  </a:lnTo>
                  <a:cubicBezTo>
                    <a:pt x="102" y="455"/>
                    <a:pt x="242" y="307"/>
                    <a:pt x="217" y="23"/>
                  </a:cubicBezTo>
                  <a:lnTo>
                    <a:pt x="217" y="23"/>
                  </a:lnTo>
                  <a:cubicBezTo>
                    <a:pt x="215" y="10"/>
                    <a:pt x="229" y="0"/>
                    <a:pt x="241" y="6"/>
                  </a:cubicBezTo>
                </a:path>
              </a:pathLst>
            </a:custGeom>
            <a:solidFill>
              <a:srgbClr val="92D3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DF6FC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61" name="Line 11">
              <a:extLst>
                <a:ext uri="{FF2B5EF4-FFF2-40B4-BE49-F238E27FC236}">
                  <a16:creationId xmlns:a16="http://schemas.microsoft.com/office/drawing/2014/main" id="{76A1A889-7477-3E40-A37E-DDAD9ABB6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156" y="10787561"/>
              <a:ext cx="499775" cy="118994"/>
            </a:xfrm>
            <a:prstGeom prst="line">
              <a:avLst/>
            </a:prstGeom>
            <a:noFill/>
            <a:ln w="6480" cap="flat">
              <a:solidFill>
                <a:srgbClr val="174FE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62" name="Line 12">
              <a:extLst>
                <a:ext uri="{FF2B5EF4-FFF2-40B4-BE49-F238E27FC236}">
                  <a16:creationId xmlns:a16="http://schemas.microsoft.com/office/drawing/2014/main" id="{7E5E7522-078F-734E-A726-1B8FA8915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292" y="10629893"/>
              <a:ext cx="1038222" cy="356982"/>
            </a:xfrm>
            <a:prstGeom prst="line">
              <a:avLst/>
            </a:prstGeom>
            <a:noFill/>
            <a:ln w="9720" cap="flat">
              <a:solidFill>
                <a:srgbClr val="EDF6F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63" name="Line 13">
              <a:extLst>
                <a:ext uri="{FF2B5EF4-FFF2-40B4-BE49-F238E27FC236}">
                  <a16:creationId xmlns:a16="http://schemas.microsoft.com/office/drawing/2014/main" id="{F49255B0-CE13-B749-AD03-B22C90BAB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3895" y="10748887"/>
              <a:ext cx="1082846" cy="312360"/>
            </a:xfrm>
            <a:prstGeom prst="line">
              <a:avLst/>
            </a:prstGeom>
            <a:noFill/>
            <a:ln w="9720" cap="flat">
              <a:solidFill>
                <a:srgbClr val="EDF6F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31E721A6-23F8-EA4F-88EF-94C8C91FD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279" y="4525497"/>
              <a:ext cx="4390881" cy="7333010"/>
            </a:xfrm>
            <a:custGeom>
              <a:avLst/>
              <a:gdLst>
                <a:gd name="T0" fmla="*/ 940 w 6510"/>
                <a:gd name="T1" fmla="*/ 0 h 10870"/>
                <a:gd name="T2" fmla="*/ 6092 w 6510"/>
                <a:gd name="T3" fmla="*/ 0 h 10870"/>
                <a:gd name="T4" fmla="*/ 6092 w 6510"/>
                <a:gd name="T5" fmla="*/ 0 h 10870"/>
                <a:gd name="T6" fmla="*/ 6497 w 6510"/>
                <a:gd name="T7" fmla="*/ 425 h 10870"/>
                <a:gd name="T8" fmla="*/ 6014 w 6510"/>
                <a:gd name="T9" fmla="*/ 10444 h 10870"/>
                <a:gd name="T10" fmla="*/ 6014 w 6510"/>
                <a:gd name="T11" fmla="*/ 10444 h 10870"/>
                <a:gd name="T12" fmla="*/ 5568 w 6510"/>
                <a:gd name="T13" fmla="*/ 10869 h 10870"/>
                <a:gd name="T14" fmla="*/ 416 w 6510"/>
                <a:gd name="T15" fmla="*/ 10869 h 10870"/>
                <a:gd name="T16" fmla="*/ 416 w 6510"/>
                <a:gd name="T17" fmla="*/ 10869 h 10870"/>
                <a:gd name="T18" fmla="*/ 11 w 6510"/>
                <a:gd name="T19" fmla="*/ 10444 h 10870"/>
                <a:gd name="T20" fmla="*/ 494 w 6510"/>
                <a:gd name="T21" fmla="*/ 425 h 10870"/>
                <a:gd name="T22" fmla="*/ 494 w 6510"/>
                <a:gd name="T23" fmla="*/ 425 h 10870"/>
                <a:gd name="T24" fmla="*/ 940 w 6510"/>
                <a:gd name="T25" fmla="*/ 0 h 10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10" h="10870">
                  <a:moveTo>
                    <a:pt x="940" y="0"/>
                  </a:moveTo>
                  <a:lnTo>
                    <a:pt x="6092" y="0"/>
                  </a:lnTo>
                  <a:lnTo>
                    <a:pt x="6092" y="0"/>
                  </a:lnTo>
                  <a:cubicBezTo>
                    <a:pt x="6327" y="0"/>
                    <a:pt x="6509" y="191"/>
                    <a:pt x="6497" y="425"/>
                  </a:cubicBezTo>
                  <a:lnTo>
                    <a:pt x="6014" y="10444"/>
                  </a:lnTo>
                  <a:lnTo>
                    <a:pt x="6014" y="10444"/>
                  </a:lnTo>
                  <a:cubicBezTo>
                    <a:pt x="6003" y="10677"/>
                    <a:pt x="5802" y="10869"/>
                    <a:pt x="5568" y="10869"/>
                  </a:cubicBezTo>
                  <a:lnTo>
                    <a:pt x="416" y="10869"/>
                  </a:lnTo>
                  <a:lnTo>
                    <a:pt x="416" y="10869"/>
                  </a:lnTo>
                  <a:cubicBezTo>
                    <a:pt x="182" y="10869"/>
                    <a:pt x="0" y="10677"/>
                    <a:pt x="11" y="10444"/>
                  </a:cubicBezTo>
                  <a:lnTo>
                    <a:pt x="494" y="425"/>
                  </a:lnTo>
                  <a:lnTo>
                    <a:pt x="494" y="425"/>
                  </a:lnTo>
                  <a:cubicBezTo>
                    <a:pt x="505" y="191"/>
                    <a:pt x="706" y="0"/>
                    <a:pt x="940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05017FA6-129D-5244-BE85-BF8358573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360" y="4525497"/>
              <a:ext cx="4390881" cy="7333010"/>
            </a:xfrm>
            <a:custGeom>
              <a:avLst/>
              <a:gdLst>
                <a:gd name="T0" fmla="*/ 940 w 6510"/>
                <a:gd name="T1" fmla="*/ 0 h 10870"/>
                <a:gd name="T2" fmla="*/ 6092 w 6510"/>
                <a:gd name="T3" fmla="*/ 0 h 10870"/>
                <a:gd name="T4" fmla="*/ 6092 w 6510"/>
                <a:gd name="T5" fmla="*/ 0 h 10870"/>
                <a:gd name="T6" fmla="*/ 6498 w 6510"/>
                <a:gd name="T7" fmla="*/ 425 h 10870"/>
                <a:gd name="T8" fmla="*/ 6015 w 6510"/>
                <a:gd name="T9" fmla="*/ 10444 h 10870"/>
                <a:gd name="T10" fmla="*/ 6015 w 6510"/>
                <a:gd name="T11" fmla="*/ 10444 h 10870"/>
                <a:gd name="T12" fmla="*/ 5569 w 6510"/>
                <a:gd name="T13" fmla="*/ 10869 h 10870"/>
                <a:gd name="T14" fmla="*/ 416 w 6510"/>
                <a:gd name="T15" fmla="*/ 10869 h 10870"/>
                <a:gd name="T16" fmla="*/ 416 w 6510"/>
                <a:gd name="T17" fmla="*/ 10869 h 10870"/>
                <a:gd name="T18" fmla="*/ 11 w 6510"/>
                <a:gd name="T19" fmla="*/ 10444 h 10870"/>
                <a:gd name="T20" fmla="*/ 494 w 6510"/>
                <a:gd name="T21" fmla="*/ 425 h 10870"/>
                <a:gd name="T22" fmla="*/ 494 w 6510"/>
                <a:gd name="T23" fmla="*/ 425 h 10870"/>
                <a:gd name="T24" fmla="*/ 940 w 6510"/>
                <a:gd name="T25" fmla="*/ 0 h 10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10" h="10870">
                  <a:moveTo>
                    <a:pt x="940" y="0"/>
                  </a:moveTo>
                  <a:lnTo>
                    <a:pt x="6092" y="0"/>
                  </a:lnTo>
                  <a:lnTo>
                    <a:pt x="6092" y="0"/>
                  </a:lnTo>
                  <a:cubicBezTo>
                    <a:pt x="6326" y="0"/>
                    <a:pt x="6509" y="191"/>
                    <a:pt x="6498" y="425"/>
                  </a:cubicBezTo>
                  <a:lnTo>
                    <a:pt x="6015" y="10444"/>
                  </a:lnTo>
                  <a:lnTo>
                    <a:pt x="6015" y="10444"/>
                  </a:lnTo>
                  <a:cubicBezTo>
                    <a:pt x="6003" y="10677"/>
                    <a:pt x="5802" y="10869"/>
                    <a:pt x="5569" y="10869"/>
                  </a:cubicBezTo>
                  <a:lnTo>
                    <a:pt x="416" y="10869"/>
                  </a:lnTo>
                  <a:lnTo>
                    <a:pt x="416" y="10869"/>
                  </a:lnTo>
                  <a:cubicBezTo>
                    <a:pt x="182" y="10869"/>
                    <a:pt x="0" y="10677"/>
                    <a:pt x="11" y="10444"/>
                  </a:cubicBezTo>
                  <a:lnTo>
                    <a:pt x="494" y="425"/>
                  </a:lnTo>
                  <a:lnTo>
                    <a:pt x="494" y="425"/>
                  </a:lnTo>
                  <a:cubicBezTo>
                    <a:pt x="505" y="191"/>
                    <a:pt x="706" y="0"/>
                    <a:pt x="940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D2682846-85B9-6744-80C9-B3A41A314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2700" y="4718863"/>
              <a:ext cx="3998200" cy="6624994"/>
            </a:xfrm>
            <a:custGeom>
              <a:avLst/>
              <a:gdLst>
                <a:gd name="T0" fmla="*/ 5291 w 5928"/>
                <a:gd name="T1" fmla="*/ 9820 h 9821"/>
                <a:gd name="T2" fmla="*/ 5291 w 5928"/>
                <a:gd name="T3" fmla="*/ 9820 h 9821"/>
                <a:gd name="T4" fmla="*/ 5440 w 5928"/>
                <a:gd name="T5" fmla="*/ 9677 h 9821"/>
                <a:gd name="T6" fmla="*/ 5923 w 5928"/>
                <a:gd name="T7" fmla="*/ 141 h 9821"/>
                <a:gd name="T8" fmla="*/ 5923 w 5928"/>
                <a:gd name="T9" fmla="*/ 141 h 9821"/>
                <a:gd name="T10" fmla="*/ 5788 w 5928"/>
                <a:gd name="T11" fmla="*/ 0 h 9821"/>
                <a:gd name="T12" fmla="*/ 635 w 5928"/>
                <a:gd name="T13" fmla="*/ 0 h 9821"/>
                <a:gd name="T14" fmla="*/ 635 w 5928"/>
                <a:gd name="T15" fmla="*/ 0 h 9821"/>
                <a:gd name="T16" fmla="*/ 487 w 5928"/>
                <a:gd name="T17" fmla="*/ 141 h 9821"/>
                <a:gd name="T18" fmla="*/ 4 w 5928"/>
                <a:gd name="T19" fmla="*/ 9677 h 9821"/>
                <a:gd name="T20" fmla="*/ 4 w 5928"/>
                <a:gd name="T21" fmla="*/ 9677 h 9821"/>
                <a:gd name="T22" fmla="*/ 139 w 5928"/>
                <a:gd name="T23" fmla="*/ 9820 h 9821"/>
                <a:gd name="T24" fmla="*/ 5291 w 5928"/>
                <a:gd name="T25" fmla="*/ 9820 h 9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8" h="9821">
                  <a:moveTo>
                    <a:pt x="5291" y="9820"/>
                  </a:moveTo>
                  <a:lnTo>
                    <a:pt x="5291" y="9820"/>
                  </a:lnTo>
                  <a:cubicBezTo>
                    <a:pt x="5368" y="9820"/>
                    <a:pt x="5436" y="9755"/>
                    <a:pt x="5440" y="9677"/>
                  </a:cubicBezTo>
                  <a:lnTo>
                    <a:pt x="5923" y="141"/>
                  </a:lnTo>
                  <a:lnTo>
                    <a:pt x="5923" y="141"/>
                  </a:lnTo>
                  <a:cubicBezTo>
                    <a:pt x="5927" y="64"/>
                    <a:pt x="5865" y="0"/>
                    <a:pt x="5788" y="0"/>
                  </a:cubicBezTo>
                  <a:lnTo>
                    <a:pt x="635" y="0"/>
                  </a:lnTo>
                  <a:lnTo>
                    <a:pt x="635" y="0"/>
                  </a:lnTo>
                  <a:cubicBezTo>
                    <a:pt x="558" y="0"/>
                    <a:pt x="491" y="64"/>
                    <a:pt x="487" y="141"/>
                  </a:cubicBezTo>
                  <a:lnTo>
                    <a:pt x="4" y="9677"/>
                  </a:lnTo>
                  <a:lnTo>
                    <a:pt x="4" y="9677"/>
                  </a:lnTo>
                  <a:cubicBezTo>
                    <a:pt x="0" y="9755"/>
                    <a:pt x="62" y="9820"/>
                    <a:pt x="139" y="9820"/>
                  </a:cubicBezTo>
                  <a:lnTo>
                    <a:pt x="5291" y="982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0DD26AF6-A953-D244-B837-62379E620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9232" y="11525324"/>
              <a:ext cx="966828" cy="130893"/>
            </a:xfrm>
            <a:custGeom>
              <a:avLst/>
              <a:gdLst>
                <a:gd name="T0" fmla="*/ 1333 w 1432"/>
                <a:gd name="T1" fmla="*/ 195 h 196"/>
                <a:gd name="T2" fmla="*/ 97 w 1432"/>
                <a:gd name="T3" fmla="*/ 195 h 196"/>
                <a:gd name="T4" fmla="*/ 97 w 1432"/>
                <a:gd name="T5" fmla="*/ 195 h 196"/>
                <a:gd name="T6" fmla="*/ 0 w 1432"/>
                <a:gd name="T7" fmla="*/ 98 h 196"/>
                <a:gd name="T8" fmla="*/ 0 w 1432"/>
                <a:gd name="T9" fmla="*/ 98 h 196"/>
                <a:gd name="T10" fmla="*/ 97 w 1432"/>
                <a:gd name="T11" fmla="*/ 0 h 196"/>
                <a:gd name="T12" fmla="*/ 1333 w 1432"/>
                <a:gd name="T13" fmla="*/ 0 h 196"/>
                <a:gd name="T14" fmla="*/ 1333 w 1432"/>
                <a:gd name="T15" fmla="*/ 0 h 196"/>
                <a:gd name="T16" fmla="*/ 1431 w 1432"/>
                <a:gd name="T17" fmla="*/ 98 h 196"/>
                <a:gd name="T18" fmla="*/ 1431 w 1432"/>
                <a:gd name="T19" fmla="*/ 98 h 196"/>
                <a:gd name="T20" fmla="*/ 1333 w 1432"/>
                <a:gd name="T21" fmla="*/ 1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2" h="196">
                  <a:moveTo>
                    <a:pt x="1333" y="195"/>
                  </a:moveTo>
                  <a:lnTo>
                    <a:pt x="97" y="195"/>
                  </a:lnTo>
                  <a:lnTo>
                    <a:pt x="97" y="195"/>
                  </a:lnTo>
                  <a:cubicBezTo>
                    <a:pt x="43" y="195"/>
                    <a:pt x="0" y="152"/>
                    <a:pt x="0" y="98"/>
                  </a:cubicBezTo>
                  <a:lnTo>
                    <a:pt x="0" y="98"/>
                  </a:lnTo>
                  <a:cubicBezTo>
                    <a:pt x="0" y="44"/>
                    <a:pt x="43" y="0"/>
                    <a:pt x="97" y="0"/>
                  </a:cubicBezTo>
                  <a:lnTo>
                    <a:pt x="1333" y="0"/>
                  </a:lnTo>
                  <a:lnTo>
                    <a:pt x="1333" y="0"/>
                  </a:lnTo>
                  <a:cubicBezTo>
                    <a:pt x="1387" y="0"/>
                    <a:pt x="1431" y="44"/>
                    <a:pt x="1431" y="98"/>
                  </a:cubicBezTo>
                  <a:lnTo>
                    <a:pt x="1431" y="98"/>
                  </a:lnTo>
                  <a:cubicBezTo>
                    <a:pt x="1431" y="152"/>
                    <a:pt x="1387" y="195"/>
                    <a:pt x="1333" y="195"/>
                  </a:cubicBezTo>
                </a:path>
              </a:pathLst>
            </a:custGeom>
            <a:solidFill>
              <a:srgbClr val="EDF6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DF6FC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2FD826BD-5F8C-D640-A980-6F2607CEA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516" y="9056197"/>
              <a:ext cx="1966376" cy="2308485"/>
            </a:xfrm>
            <a:custGeom>
              <a:avLst/>
              <a:gdLst>
                <a:gd name="T0" fmla="*/ 1501 w 2916"/>
                <a:gd name="T1" fmla="*/ 3421 h 3422"/>
                <a:gd name="T2" fmla="*/ 176 w 2916"/>
                <a:gd name="T3" fmla="*/ 3421 h 3422"/>
                <a:gd name="T4" fmla="*/ 176 w 2916"/>
                <a:gd name="T5" fmla="*/ 3421 h 3422"/>
                <a:gd name="T6" fmla="*/ 57 w 2916"/>
                <a:gd name="T7" fmla="*/ 0 h 3422"/>
                <a:gd name="T8" fmla="*/ 57 w 2916"/>
                <a:gd name="T9" fmla="*/ 0 h 3422"/>
                <a:gd name="T10" fmla="*/ 2168 w 2916"/>
                <a:gd name="T11" fmla="*/ 86 h 3422"/>
                <a:gd name="T12" fmla="*/ 2168 w 2916"/>
                <a:gd name="T13" fmla="*/ 86 h 3422"/>
                <a:gd name="T14" fmla="*/ 2168 w 2916"/>
                <a:gd name="T15" fmla="*/ 86 h 3422"/>
                <a:gd name="T16" fmla="*/ 2440 w 2916"/>
                <a:gd name="T17" fmla="*/ 169 h 3422"/>
                <a:gd name="T18" fmla="*/ 2440 w 2916"/>
                <a:gd name="T19" fmla="*/ 169 h 3422"/>
                <a:gd name="T20" fmla="*/ 2915 w 2916"/>
                <a:gd name="T21" fmla="*/ 3421 h 3422"/>
                <a:gd name="T22" fmla="*/ 2633 w 2916"/>
                <a:gd name="T23" fmla="*/ 3421 h 3422"/>
                <a:gd name="T24" fmla="*/ 1501 w 2916"/>
                <a:gd name="T25" fmla="*/ 3421 h 3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16" h="3422">
                  <a:moveTo>
                    <a:pt x="1501" y="3421"/>
                  </a:moveTo>
                  <a:lnTo>
                    <a:pt x="176" y="3421"/>
                  </a:lnTo>
                  <a:lnTo>
                    <a:pt x="176" y="3421"/>
                  </a:lnTo>
                  <a:cubicBezTo>
                    <a:pt x="40" y="2271"/>
                    <a:pt x="0" y="1146"/>
                    <a:pt x="57" y="0"/>
                  </a:cubicBezTo>
                  <a:lnTo>
                    <a:pt x="57" y="0"/>
                  </a:lnTo>
                  <a:cubicBezTo>
                    <a:pt x="746" y="161"/>
                    <a:pt x="1467" y="190"/>
                    <a:pt x="2168" y="86"/>
                  </a:cubicBezTo>
                  <a:lnTo>
                    <a:pt x="2168" y="86"/>
                  </a:lnTo>
                  <a:lnTo>
                    <a:pt x="2168" y="86"/>
                  </a:lnTo>
                  <a:cubicBezTo>
                    <a:pt x="2257" y="120"/>
                    <a:pt x="2348" y="151"/>
                    <a:pt x="2440" y="169"/>
                  </a:cubicBezTo>
                  <a:lnTo>
                    <a:pt x="2440" y="169"/>
                  </a:lnTo>
                  <a:cubicBezTo>
                    <a:pt x="2452" y="1268"/>
                    <a:pt x="2612" y="2365"/>
                    <a:pt x="2915" y="3421"/>
                  </a:cubicBezTo>
                  <a:lnTo>
                    <a:pt x="2633" y="3421"/>
                  </a:lnTo>
                  <a:lnTo>
                    <a:pt x="1501" y="3421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7680CAE0-4C4C-5549-9D70-114453EA2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3214" y="8562372"/>
              <a:ext cx="1424953" cy="621743"/>
            </a:xfrm>
            <a:custGeom>
              <a:avLst/>
              <a:gdLst>
                <a:gd name="T0" fmla="*/ 374 w 2112"/>
                <a:gd name="T1" fmla="*/ 18 h 923"/>
                <a:gd name="T2" fmla="*/ 374 w 2112"/>
                <a:gd name="T3" fmla="*/ 18 h 923"/>
                <a:gd name="T4" fmla="*/ 1430 w 2112"/>
                <a:gd name="T5" fmla="*/ 478 h 923"/>
                <a:gd name="T6" fmla="*/ 1430 w 2112"/>
                <a:gd name="T7" fmla="*/ 478 h 923"/>
                <a:gd name="T8" fmla="*/ 1418 w 2112"/>
                <a:gd name="T9" fmla="*/ 507 h 923"/>
                <a:gd name="T10" fmla="*/ 1418 w 2112"/>
                <a:gd name="T11" fmla="*/ 507 h 923"/>
                <a:gd name="T12" fmla="*/ 2018 w 2112"/>
                <a:gd name="T13" fmla="*/ 781 h 923"/>
                <a:gd name="T14" fmla="*/ 2018 w 2112"/>
                <a:gd name="T15" fmla="*/ 781 h 923"/>
                <a:gd name="T16" fmla="*/ 2111 w 2112"/>
                <a:gd name="T17" fmla="*/ 818 h 923"/>
                <a:gd name="T18" fmla="*/ 2111 w 2112"/>
                <a:gd name="T19" fmla="*/ 818 h 923"/>
                <a:gd name="T20" fmla="*/ 0 w 2112"/>
                <a:gd name="T21" fmla="*/ 732 h 923"/>
                <a:gd name="T22" fmla="*/ 0 w 2112"/>
                <a:gd name="T23" fmla="*/ 732 h 923"/>
                <a:gd name="T24" fmla="*/ 46 w 2112"/>
                <a:gd name="T25" fmla="*/ 31 h 923"/>
                <a:gd name="T26" fmla="*/ 46 w 2112"/>
                <a:gd name="T27" fmla="*/ 30 h 923"/>
                <a:gd name="T28" fmla="*/ 355 w 2112"/>
                <a:gd name="T29" fmla="*/ 0 h 923"/>
                <a:gd name="T30" fmla="*/ 355 w 2112"/>
                <a:gd name="T31" fmla="*/ 0 h 923"/>
                <a:gd name="T32" fmla="*/ 374 w 2112"/>
                <a:gd name="T33" fmla="*/ 18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2" h="923">
                  <a:moveTo>
                    <a:pt x="374" y="18"/>
                  </a:moveTo>
                  <a:lnTo>
                    <a:pt x="374" y="18"/>
                  </a:lnTo>
                  <a:cubicBezTo>
                    <a:pt x="630" y="222"/>
                    <a:pt x="1083" y="383"/>
                    <a:pt x="1430" y="478"/>
                  </a:cubicBezTo>
                  <a:lnTo>
                    <a:pt x="1430" y="478"/>
                  </a:lnTo>
                  <a:cubicBezTo>
                    <a:pt x="1426" y="488"/>
                    <a:pt x="1422" y="497"/>
                    <a:pt x="1418" y="507"/>
                  </a:cubicBezTo>
                  <a:lnTo>
                    <a:pt x="1418" y="507"/>
                  </a:lnTo>
                  <a:cubicBezTo>
                    <a:pt x="1595" y="592"/>
                    <a:pt x="1841" y="709"/>
                    <a:pt x="2018" y="781"/>
                  </a:cubicBezTo>
                  <a:lnTo>
                    <a:pt x="2018" y="781"/>
                  </a:lnTo>
                  <a:cubicBezTo>
                    <a:pt x="2049" y="794"/>
                    <a:pt x="2079" y="806"/>
                    <a:pt x="2111" y="818"/>
                  </a:cubicBezTo>
                  <a:lnTo>
                    <a:pt x="2111" y="818"/>
                  </a:lnTo>
                  <a:cubicBezTo>
                    <a:pt x="1410" y="922"/>
                    <a:pt x="689" y="893"/>
                    <a:pt x="0" y="732"/>
                  </a:cubicBezTo>
                  <a:lnTo>
                    <a:pt x="0" y="732"/>
                  </a:lnTo>
                  <a:cubicBezTo>
                    <a:pt x="11" y="499"/>
                    <a:pt x="26" y="266"/>
                    <a:pt x="46" y="31"/>
                  </a:cubicBezTo>
                  <a:lnTo>
                    <a:pt x="46" y="30"/>
                  </a:lnTo>
                  <a:lnTo>
                    <a:pt x="355" y="0"/>
                  </a:lnTo>
                  <a:lnTo>
                    <a:pt x="355" y="0"/>
                  </a:lnTo>
                  <a:cubicBezTo>
                    <a:pt x="361" y="6"/>
                    <a:pt x="368" y="13"/>
                    <a:pt x="374" y="18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1D12AF88-CD44-DA44-9ACC-E7D3E1E46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090" y="6783410"/>
              <a:ext cx="199314" cy="368882"/>
            </a:xfrm>
            <a:custGeom>
              <a:avLst/>
              <a:gdLst>
                <a:gd name="T0" fmla="*/ 260 w 297"/>
                <a:gd name="T1" fmla="*/ 431 h 545"/>
                <a:gd name="T2" fmla="*/ 260 w 297"/>
                <a:gd name="T3" fmla="*/ 431 h 545"/>
                <a:gd name="T4" fmla="*/ 264 w 297"/>
                <a:gd name="T5" fmla="*/ 454 h 545"/>
                <a:gd name="T6" fmla="*/ 263 w 297"/>
                <a:gd name="T7" fmla="*/ 455 h 545"/>
                <a:gd name="T8" fmla="*/ 263 w 297"/>
                <a:gd name="T9" fmla="*/ 455 h 545"/>
                <a:gd name="T10" fmla="*/ 25 w 297"/>
                <a:gd name="T11" fmla="*/ 534 h 545"/>
                <a:gd name="T12" fmla="*/ 25 w 297"/>
                <a:gd name="T13" fmla="*/ 534 h 545"/>
                <a:gd name="T14" fmla="*/ 2 w 297"/>
                <a:gd name="T15" fmla="*/ 528 h 545"/>
                <a:gd name="T16" fmla="*/ 2 w 297"/>
                <a:gd name="T17" fmla="*/ 528 h 545"/>
                <a:gd name="T18" fmla="*/ 46 w 297"/>
                <a:gd name="T19" fmla="*/ 222 h 545"/>
                <a:gd name="T20" fmla="*/ 46 w 297"/>
                <a:gd name="T21" fmla="*/ 222 h 545"/>
                <a:gd name="T22" fmla="*/ 51 w 297"/>
                <a:gd name="T23" fmla="*/ 196 h 545"/>
                <a:gd name="T24" fmla="*/ 51 w 297"/>
                <a:gd name="T25" fmla="*/ 196 h 545"/>
                <a:gd name="T26" fmla="*/ 85 w 297"/>
                <a:gd name="T27" fmla="*/ 142 h 545"/>
                <a:gd name="T28" fmla="*/ 85 w 297"/>
                <a:gd name="T29" fmla="*/ 142 h 545"/>
                <a:gd name="T30" fmla="*/ 296 w 297"/>
                <a:gd name="T31" fmla="*/ 0 h 545"/>
                <a:gd name="T32" fmla="*/ 296 w 297"/>
                <a:gd name="T33" fmla="*/ 0 h 545"/>
                <a:gd name="T34" fmla="*/ 279 w 297"/>
                <a:gd name="T35" fmla="*/ 191 h 545"/>
                <a:gd name="T36" fmla="*/ 279 w 297"/>
                <a:gd name="T37" fmla="*/ 191 h 545"/>
                <a:gd name="T38" fmla="*/ 260 w 297"/>
                <a:gd name="T39" fmla="*/ 43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7" h="545">
                  <a:moveTo>
                    <a:pt x="260" y="431"/>
                  </a:moveTo>
                  <a:lnTo>
                    <a:pt x="260" y="431"/>
                  </a:lnTo>
                  <a:cubicBezTo>
                    <a:pt x="259" y="439"/>
                    <a:pt x="261" y="447"/>
                    <a:pt x="264" y="454"/>
                  </a:cubicBezTo>
                  <a:lnTo>
                    <a:pt x="263" y="455"/>
                  </a:lnTo>
                  <a:lnTo>
                    <a:pt x="263" y="455"/>
                  </a:lnTo>
                  <a:cubicBezTo>
                    <a:pt x="148" y="369"/>
                    <a:pt x="78" y="399"/>
                    <a:pt x="25" y="534"/>
                  </a:cubicBezTo>
                  <a:lnTo>
                    <a:pt x="25" y="534"/>
                  </a:lnTo>
                  <a:cubicBezTo>
                    <a:pt x="20" y="544"/>
                    <a:pt x="3" y="540"/>
                    <a:pt x="2" y="528"/>
                  </a:cubicBezTo>
                  <a:lnTo>
                    <a:pt x="2" y="528"/>
                  </a:lnTo>
                  <a:cubicBezTo>
                    <a:pt x="0" y="486"/>
                    <a:pt x="27" y="314"/>
                    <a:pt x="46" y="222"/>
                  </a:cubicBezTo>
                  <a:lnTo>
                    <a:pt x="46" y="222"/>
                  </a:lnTo>
                  <a:cubicBezTo>
                    <a:pt x="47" y="212"/>
                    <a:pt x="50" y="204"/>
                    <a:pt x="51" y="196"/>
                  </a:cubicBezTo>
                  <a:lnTo>
                    <a:pt x="51" y="196"/>
                  </a:lnTo>
                  <a:cubicBezTo>
                    <a:pt x="56" y="175"/>
                    <a:pt x="67" y="155"/>
                    <a:pt x="85" y="142"/>
                  </a:cubicBezTo>
                  <a:lnTo>
                    <a:pt x="85" y="142"/>
                  </a:lnTo>
                  <a:cubicBezTo>
                    <a:pt x="121" y="112"/>
                    <a:pt x="194" y="57"/>
                    <a:pt x="296" y="0"/>
                  </a:cubicBezTo>
                  <a:lnTo>
                    <a:pt x="296" y="0"/>
                  </a:lnTo>
                  <a:cubicBezTo>
                    <a:pt x="292" y="62"/>
                    <a:pt x="285" y="127"/>
                    <a:pt x="279" y="191"/>
                  </a:cubicBezTo>
                  <a:lnTo>
                    <a:pt x="279" y="191"/>
                  </a:lnTo>
                  <a:cubicBezTo>
                    <a:pt x="271" y="276"/>
                    <a:pt x="264" y="360"/>
                    <a:pt x="260" y="4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DF6FC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191193A8-D8F0-654A-8B3A-28B2B1E8F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3839" y="6762585"/>
              <a:ext cx="312360" cy="467053"/>
            </a:xfrm>
            <a:custGeom>
              <a:avLst/>
              <a:gdLst>
                <a:gd name="T0" fmla="*/ 461 w 462"/>
                <a:gd name="T1" fmla="*/ 359 h 694"/>
                <a:gd name="T2" fmla="*/ 461 w 462"/>
                <a:gd name="T3" fmla="*/ 359 h 694"/>
                <a:gd name="T4" fmla="*/ 453 w 462"/>
                <a:gd name="T5" fmla="*/ 377 h 694"/>
                <a:gd name="T6" fmla="*/ 453 w 462"/>
                <a:gd name="T7" fmla="*/ 377 h 694"/>
                <a:gd name="T8" fmla="*/ 82 w 462"/>
                <a:gd name="T9" fmla="*/ 693 h 694"/>
                <a:gd name="T10" fmla="*/ 82 w 462"/>
                <a:gd name="T11" fmla="*/ 693 h 694"/>
                <a:gd name="T12" fmla="*/ 11 w 462"/>
                <a:gd name="T13" fmla="*/ 431 h 694"/>
                <a:gd name="T14" fmla="*/ 11 w 462"/>
                <a:gd name="T15" fmla="*/ 431 h 694"/>
                <a:gd name="T16" fmla="*/ 0 w 462"/>
                <a:gd name="T17" fmla="*/ 426 h 694"/>
                <a:gd name="T18" fmla="*/ 4 w 462"/>
                <a:gd name="T19" fmla="*/ 417 h 694"/>
                <a:gd name="T20" fmla="*/ 4 w 462"/>
                <a:gd name="T21" fmla="*/ 417 h 694"/>
                <a:gd name="T22" fmla="*/ 190 w 462"/>
                <a:gd name="T23" fmla="*/ 246 h 694"/>
                <a:gd name="T24" fmla="*/ 190 w 462"/>
                <a:gd name="T25" fmla="*/ 246 h 694"/>
                <a:gd name="T26" fmla="*/ 191 w 462"/>
                <a:gd name="T27" fmla="*/ 0 h 694"/>
                <a:gd name="T28" fmla="*/ 192 w 462"/>
                <a:gd name="T29" fmla="*/ 0 h 694"/>
                <a:gd name="T30" fmla="*/ 192 w 462"/>
                <a:gd name="T31" fmla="*/ 0 h 694"/>
                <a:gd name="T32" fmla="*/ 416 w 462"/>
                <a:gd name="T33" fmla="*/ 179 h 694"/>
                <a:gd name="T34" fmla="*/ 416 w 462"/>
                <a:gd name="T35" fmla="*/ 179 h 694"/>
                <a:gd name="T36" fmla="*/ 460 w 462"/>
                <a:gd name="T37" fmla="*/ 338 h 694"/>
                <a:gd name="T38" fmla="*/ 460 w 462"/>
                <a:gd name="T39" fmla="*/ 338 h 694"/>
                <a:gd name="T40" fmla="*/ 460 w 462"/>
                <a:gd name="T41" fmla="*/ 338 h 694"/>
                <a:gd name="T42" fmla="*/ 461 w 462"/>
                <a:gd name="T43" fmla="*/ 35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2" h="694">
                  <a:moveTo>
                    <a:pt x="461" y="359"/>
                  </a:moveTo>
                  <a:lnTo>
                    <a:pt x="461" y="359"/>
                  </a:lnTo>
                  <a:cubicBezTo>
                    <a:pt x="461" y="366"/>
                    <a:pt x="458" y="373"/>
                    <a:pt x="453" y="377"/>
                  </a:cubicBezTo>
                  <a:lnTo>
                    <a:pt x="453" y="377"/>
                  </a:lnTo>
                  <a:cubicBezTo>
                    <a:pt x="309" y="541"/>
                    <a:pt x="83" y="661"/>
                    <a:pt x="82" y="693"/>
                  </a:cubicBezTo>
                  <a:lnTo>
                    <a:pt x="82" y="693"/>
                  </a:lnTo>
                  <a:cubicBezTo>
                    <a:pt x="87" y="601"/>
                    <a:pt x="62" y="508"/>
                    <a:pt x="11" y="431"/>
                  </a:cubicBezTo>
                  <a:lnTo>
                    <a:pt x="11" y="431"/>
                  </a:lnTo>
                  <a:cubicBezTo>
                    <a:pt x="9" y="427"/>
                    <a:pt x="5" y="426"/>
                    <a:pt x="0" y="426"/>
                  </a:cubicBezTo>
                  <a:lnTo>
                    <a:pt x="4" y="417"/>
                  </a:lnTo>
                  <a:lnTo>
                    <a:pt x="4" y="417"/>
                  </a:lnTo>
                  <a:cubicBezTo>
                    <a:pt x="57" y="351"/>
                    <a:pt x="120" y="293"/>
                    <a:pt x="190" y="246"/>
                  </a:cubicBezTo>
                  <a:lnTo>
                    <a:pt x="190" y="246"/>
                  </a:lnTo>
                  <a:cubicBezTo>
                    <a:pt x="191" y="170"/>
                    <a:pt x="191" y="87"/>
                    <a:pt x="191" y="0"/>
                  </a:cubicBezTo>
                  <a:lnTo>
                    <a:pt x="192" y="0"/>
                  </a:lnTo>
                  <a:lnTo>
                    <a:pt x="192" y="0"/>
                  </a:lnTo>
                  <a:cubicBezTo>
                    <a:pt x="264" y="45"/>
                    <a:pt x="369" y="108"/>
                    <a:pt x="416" y="179"/>
                  </a:cubicBezTo>
                  <a:lnTo>
                    <a:pt x="416" y="179"/>
                  </a:lnTo>
                  <a:cubicBezTo>
                    <a:pt x="444" y="221"/>
                    <a:pt x="457" y="280"/>
                    <a:pt x="460" y="338"/>
                  </a:cubicBezTo>
                  <a:lnTo>
                    <a:pt x="460" y="338"/>
                  </a:lnTo>
                  <a:lnTo>
                    <a:pt x="460" y="338"/>
                  </a:lnTo>
                  <a:cubicBezTo>
                    <a:pt x="461" y="345"/>
                    <a:pt x="461" y="352"/>
                    <a:pt x="461" y="359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EDF6FC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5627A4C9-7625-3A4D-9610-20C152024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267" y="6932153"/>
              <a:ext cx="3165242" cy="2257911"/>
            </a:xfrm>
            <a:custGeom>
              <a:avLst/>
              <a:gdLst>
                <a:gd name="T0" fmla="*/ 9 w 4690"/>
                <a:gd name="T1" fmla="*/ 860 h 3349"/>
                <a:gd name="T2" fmla="*/ 0 w 4690"/>
                <a:gd name="T3" fmla="*/ 844 h 3349"/>
                <a:gd name="T4" fmla="*/ 598 w 4690"/>
                <a:gd name="T5" fmla="*/ 559 h 3349"/>
                <a:gd name="T6" fmla="*/ 1037 w 4690"/>
                <a:gd name="T7" fmla="*/ 1480 h 3349"/>
                <a:gd name="T8" fmla="*/ 1335 w 4690"/>
                <a:gd name="T9" fmla="*/ 629 h 3349"/>
                <a:gd name="T10" fmla="*/ 1711 w 4690"/>
                <a:gd name="T11" fmla="*/ 166 h 3349"/>
                <a:gd name="T12" fmla="*/ 2188 w 4690"/>
                <a:gd name="T13" fmla="*/ 30 h 3349"/>
                <a:gd name="T14" fmla="*/ 2357 w 4690"/>
                <a:gd name="T15" fmla="*/ 0 h 3349"/>
                <a:gd name="T16" fmla="*/ 2313 w 4690"/>
                <a:gd name="T17" fmla="*/ 306 h 3349"/>
                <a:gd name="T18" fmla="*/ 2336 w 4690"/>
                <a:gd name="T19" fmla="*/ 312 h 3349"/>
                <a:gd name="T20" fmla="*/ 2574 w 4690"/>
                <a:gd name="T21" fmla="*/ 233 h 3349"/>
                <a:gd name="T22" fmla="*/ 2575 w 4690"/>
                <a:gd name="T23" fmla="*/ 232 h 3349"/>
                <a:gd name="T24" fmla="*/ 2595 w 4690"/>
                <a:gd name="T25" fmla="*/ 255 h 3349"/>
                <a:gd name="T26" fmla="*/ 2868 w 4690"/>
                <a:gd name="T27" fmla="*/ 337 h 3349"/>
                <a:gd name="T28" fmla="*/ 2930 w 4690"/>
                <a:gd name="T29" fmla="*/ 306 h 3349"/>
                <a:gd name="T30" fmla="*/ 3047 w 4690"/>
                <a:gd name="T31" fmla="*/ 176 h 3349"/>
                <a:gd name="T32" fmla="*/ 3055 w 4690"/>
                <a:gd name="T33" fmla="*/ 173 h 3349"/>
                <a:gd name="T34" fmla="*/ 3066 w 4690"/>
                <a:gd name="T35" fmla="*/ 179 h 3349"/>
                <a:gd name="T36" fmla="*/ 3137 w 4690"/>
                <a:gd name="T37" fmla="*/ 441 h 3349"/>
                <a:gd name="T38" fmla="*/ 3508 w 4690"/>
                <a:gd name="T39" fmla="*/ 125 h 3349"/>
                <a:gd name="T40" fmla="*/ 3516 w 4690"/>
                <a:gd name="T41" fmla="*/ 107 h 3349"/>
                <a:gd name="T42" fmla="*/ 3515 w 4690"/>
                <a:gd name="T43" fmla="*/ 86 h 3349"/>
                <a:gd name="T44" fmla="*/ 4344 w 4690"/>
                <a:gd name="T45" fmla="*/ 458 h 3349"/>
                <a:gd name="T46" fmla="*/ 4570 w 4690"/>
                <a:gd name="T47" fmla="*/ 1056 h 3349"/>
                <a:gd name="T48" fmla="*/ 4656 w 4690"/>
                <a:gd name="T49" fmla="*/ 2157 h 3349"/>
                <a:gd name="T50" fmla="*/ 4644 w 4690"/>
                <a:gd name="T51" fmla="*/ 3003 h 3349"/>
                <a:gd name="T52" fmla="*/ 4121 w 4690"/>
                <a:gd name="T53" fmla="*/ 3338 h 3349"/>
                <a:gd name="T54" fmla="*/ 3971 w 4690"/>
                <a:gd name="T55" fmla="*/ 3319 h 3349"/>
                <a:gd name="T56" fmla="*/ 3699 w 4690"/>
                <a:gd name="T57" fmla="*/ 3236 h 3349"/>
                <a:gd name="T58" fmla="*/ 3606 w 4690"/>
                <a:gd name="T59" fmla="*/ 3199 h 3349"/>
                <a:gd name="T60" fmla="*/ 3006 w 4690"/>
                <a:gd name="T61" fmla="*/ 2925 h 3349"/>
                <a:gd name="T62" fmla="*/ 3018 w 4690"/>
                <a:gd name="T63" fmla="*/ 2896 h 3349"/>
                <a:gd name="T64" fmla="*/ 3147 w 4690"/>
                <a:gd name="T65" fmla="*/ 2317 h 3349"/>
                <a:gd name="T66" fmla="*/ 2940 w 4690"/>
                <a:gd name="T67" fmla="*/ 2200 h 3349"/>
                <a:gd name="T68" fmla="*/ 2935 w 4690"/>
                <a:gd name="T69" fmla="*/ 2196 h 3349"/>
                <a:gd name="T70" fmla="*/ 2909 w 4690"/>
                <a:gd name="T71" fmla="*/ 2172 h 3349"/>
                <a:gd name="T72" fmla="*/ 2890 w 4690"/>
                <a:gd name="T73" fmla="*/ 2148 h 3349"/>
                <a:gd name="T74" fmla="*/ 3183 w 4690"/>
                <a:gd name="T75" fmla="*/ 1877 h 3349"/>
                <a:gd name="T76" fmla="*/ 3188 w 4690"/>
                <a:gd name="T77" fmla="*/ 1863 h 3349"/>
                <a:gd name="T78" fmla="*/ 2883 w 4690"/>
                <a:gd name="T79" fmla="*/ 629 h 3349"/>
                <a:gd name="T80" fmla="*/ 2862 w 4690"/>
                <a:gd name="T81" fmla="*/ 621 h 3349"/>
                <a:gd name="T82" fmla="*/ 2861 w 4690"/>
                <a:gd name="T83" fmla="*/ 621 h 3349"/>
                <a:gd name="T84" fmla="*/ 2509 w 4690"/>
                <a:gd name="T85" fmla="*/ 624 h 3349"/>
                <a:gd name="T86" fmla="*/ 2366 w 4690"/>
                <a:gd name="T87" fmla="*/ 796 h 3349"/>
                <a:gd name="T88" fmla="*/ 2151 w 4690"/>
                <a:gd name="T89" fmla="*/ 1028 h 3349"/>
                <a:gd name="T90" fmla="*/ 2129 w 4690"/>
                <a:gd name="T91" fmla="*/ 1043 h 3349"/>
                <a:gd name="T92" fmla="*/ 2102 w 4690"/>
                <a:gd name="T93" fmla="*/ 1048 h 3349"/>
                <a:gd name="T94" fmla="*/ 1542 w 4690"/>
                <a:gd name="T95" fmla="*/ 987 h 3349"/>
                <a:gd name="T96" fmla="*/ 1507 w 4690"/>
                <a:gd name="T97" fmla="*/ 990 h 3349"/>
                <a:gd name="T98" fmla="*/ 1227 w 4690"/>
                <a:gd name="T99" fmla="*/ 1123 h 3349"/>
                <a:gd name="T100" fmla="*/ 1463 w 4690"/>
                <a:gd name="T101" fmla="*/ 2440 h 3349"/>
                <a:gd name="T102" fmla="*/ 1478 w 4690"/>
                <a:gd name="T103" fmla="*/ 2460 h 3349"/>
                <a:gd name="T104" fmla="*/ 898 w 4690"/>
                <a:gd name="T105" fmla="*/ 2693 h 3349"/>
                <a:gd name="T106" fmla="*/ 440 w 4690"/>
                <a:gd name="T107" fmla="*/ 2218 h 3349"/>
                <a:gd name="T108" fmla="*/ 9 w 4690"/>
                <a:gd name="T109" fmla="*/ 860 h 3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90" h="3349">
                  <a:moveTo>
                    <a:pt x="9" y="860"/>
                  </a:moveTo>
                  <a:lnTo>
                    <a:pt x="9" y="860"/>
                  </a:lnTo>
                  <a:cubicBezTo>
                    <a:pt x="6" y="854"/>
                    <a:pt x="3" y="849"/>
                    <a:pt x="0" y="844"/>
                  </a:cubicBezTo>
                  <a:lnTo>
                    <a:pt x="0" y="844"/>
                  </a:lnTo>
                  <a:cubicBezTo>
                    <a:pt x="214" y="784"/>
                    <a:pt x="417" y="688"/>
                    <a:pt x="598" y="559"/>
                  </a:cubicBezTo>
                  <a:lnTo>
                    <a:pt x="598" y="559"/>
                  </a:lnTo>
                  <a:cubicBezTo>
                    <a:pt x="814" y="953"/>
                    <a:pt x="915" y="1221"/>
                    <a:pt x="1037" y="1480"/>
                  </a:cubicBezTo>
                  <a:lnTo>
                    <a:pt x="1037" y="1480"/>
                  </a:lnTo>
                  <a:cubicBezTo>
                    <a:pt x="1112" y="1218"/>
                    <a:pt x="1274" y="783"/>
                    <a:pt x="1335" y="629"/>
                  </a:cubicBezTo>
                  <a:lnTo>
                    <a:pt x="1335" y="629"/>
                  </a:lnTo>
                  <a:cubicBezTo>
                    <a:pt x="1412" y="442"/>
                    <a:pt x="1536" y="267"/>
                    <a:pt x="1711" y="166"/>
                  </a:cubicBezTo>
                  <a:lnTo>
                    <a:pt x="1711" y="166"/>
                  </a:lnTo>
                  <a:cubicBezTo>
                    <a:pt x="1855" y="83"/>
                    <a:pt x="2024" y="55"/>
                    <a:pt x="2188" y="30"/>
                  </a:cubicBezTo>
                  <a:lnTo>
                    <a:pt x="2188" y="30"/>
                  </a:lnTo>
                  <a:cubicBezTo>
                    <a:pt x="2254" y="19"/>
                    <a:pt x="2298" y="10"/>
                    <a:pt x="2357" y="0"/>
                  </a:cubicBezTo>
                  <a:lnTo>
                    <a:pt x="2357" y="0"/>
                  </a:lnTo>
                  <a:lnTo>
                    <a:pt x="2357" y="0"/>
                  </a:lnTo>
                  <a:cubicBezTo>
                    <a:pt x="2338" y="92"/>
                    <a:pt x="2311" y="264"/>
                    <a:pt x="2313" y="306"/>
                  </a:cubicBezTo>
                  <a:lnTo>
                    <a:pt x="2313" y="306"/>
                  </a:lnTo>
                  <a:cubicBezTo>
                    <a:pt x="2314" y="318"/>
                    <a:pt x="2331" y="322"/>
                    <a:pt x="2336" y="312"/>
                  </a:cubicBezTo>
                  <a:lnTo>
                    <a:pt x="2336" y="312"/>
                  </a:lnTo>
                  <a:cubicBezTo>
                    <a:pt x="2389" y="177"/>
                    <a:pt x="2459" y="147"/>
                    <a:pt x="2574" y="233"/>
                  </a:cubicBezTo>
                  <a:lnTo>
                    <a:pt x="2575" y="232"/>
                  </a:lnTo>
                  <a:lnTo>
                    <a:pt x="2575" y="232"/>
                  </a:lnTo>
                  <a:cubicBezTo>
                    <a:pt x="2579" y="242"/>
                    <a:pt x="2585" y="249"/>
                    <a:pt x="2595" y="255"/>
                  </a:cubicBezTo>
                  <a:lnTo>
                    <a:pt x="2595" y="255"/>
                  </a:lnTo>
                  <a:cubicBezTo>
                    <a:pt x="2677" y="305"/>
                    <a:pt x="2774" y="340"/>
                    <a:pt x="2868" y="337"/>
                  </a:cubicBezTo>
                  <a:lnTo>
                    <a:pt x="2868" y="337"/>
                  </a:lnTo>
                  <a:cubicBezTo>
                    <a:pt x="2893" y="336"/>
                    <a:pt x="2916" y="326"/>
                    <a:pt x="2930" y="306"/>
                  </a:cubicBezTo>
                  <a:lnTo>
                    <a:pt x="2930" y="306"/>
                  </a:lnTo>
                  <a:cubicBezTo>
                    <a:pt x="2958" y="272"/>
                    <a:pt x="3007" y="212"/>
                    <a:pt x="3047" y="176"/>
                  </a:cubicBezTo>
                  <a:lnTo>
                    <a:pt x="3047" y="176"/>
                  </a:lnTo>
                  <a:cubicBezTo>
                    <a:pt x="3049" y="174"/>
                    <a:pt x="3052" y="173"/>
                    <a:pt x="3055" y="173"/>
                  </a:cubicBezTo>
                  <a:lnTo>
                    <a:pt x="3055" y="173"/>
                  </a:lnTo>
                  <a:cubicBezTo>
                    <a:pt x="3060" y="173"/>
                    <a:pt x="3064" y="175"/>
                    <a:pt x="3066" y="179"/>
                  </a:cubicBezTo>
                  <a:lnTo>
                    <a:pt x="3066" y="179"/>
                  </a:lnTo>
                  <a:cubicBezTo>
                    <a:pt x="3117" y="256"/>
                    <a:pt x="3142" y="348"/>
                    <a:pt x="3137" y="441"/>
                  </a:cubicBezTo>
                  <a:lnTo>
                    <a:pt x="3137" y="441"/>
                  </a:lnTo>
                  <a:cubicBezTo>
                    <a:pt x="3138" y="409"/>
                    <a:pt x="3363" y="289"/>
                    <a:pt x="3508" y="125"/>
                  </a:cubicBezTo>
                  <a:lnTo>
                    <a:pt x="3508" y="125"/>
                  </a:lnTo>
                  <a:cubicBezTo>
                    <a:pt x="3513" y="121"/>
                    <a:pt x="3516" y="114"/>
                    <a:pt x="3516" y="107"/>
                  </a:cubicBezTo>
                  <a:lnTo>
                    <a:pt x="3516" y="107"/>
                  </a:lnTo>
                  <a:cubicBezTo>
                    <a:pt x="3516" y="100"/>
                    <a:pt x="3515" y="93"/>
                    <a:pt x="3515" y="86"/>
                  </a:cubicBezTo>
                  <a:lnTo>
                    <a:pt x="3515" y="86"/>
                  </a:lnTo>
                  <a:cubicBezTo>
                    <a:pt x="3823" y="141"/>
                    <a:pt x="4147" y="218"/>
                    <a:pt x="4344" y="458"/>
                  </a:cubicBezTo>
                  <a:lnTo>
                    <a:pt x="4344" y="458"/>
                  </a:lnTo>
                  <a:cubicBezTo>
                    <a:pt x="4481" y="624"/>
                    <a:pt x="4533" y="844"/>
                    <a:pt x="4570" y="1056"/>
                  </a:cubicBezTo>
                  <a:lnTo>
                    <a:pt x="4570" y="1056"/>
                  </a:lnTo>
                  <a:cubicBezTo>
                    <a:pt x="4633" y="1420"/>
                    <a:pt x="4651" y="1790"/>
                    <a:pt x="4656" y="2157"/>
                  </a:cubicBezTo>
                  <a:lnTo>
                    <a:pt x="4656" y="2157"/>
                  </a:lnTo>
                  <a:cubicBezTo>
                    <a:pt x="4660" y="2439"/>
                    <a:pt x="4689" y="2723"/>
                    <a:pt x="4644" y="3003"/>
                  </a:cubicBezTo>
                  <a:lnTo>
                    <a:pt x="4644" y="3003"/>
                  </a:lnTo>
                  <a:cubicBezTo>
                    <a:pt x="4605" y="3253"/>
                    <a:pt x="4361" y="3348"/>
                    <a:pt x="4121" y="3338"/>
                  </a:cubicBezTo>
                  <a:lnTo>
                    <a:pt x="4121" y="3338"/>
                  </a:lnTo>
                  <a:cubicBezTo>
                    <a:pt x="4071" y="3335"/>
                    <a:pt x="4021" y="3329"/>
                    <a:pt x="3971" y="3319"/>
                  </a:cubicBezTo>
                  <a:lnTo>
                    <a:pt x="3971" y="3319"/>
                  </a:lnTo>
                  <a:cubicBezTo>
                    <a:pt x="3879" y="3300"/>
                    <a:pt x="3788" y="3270"/>
                    <a:pt x="3699" y="3236"/>
                  </a:cubicBezTo>
                  <a:lnTo>
                    <a:pt x="3699" y="3236"/>
                  </a:lnTo>
                  <a:lnTo>
                    <a:pt x="3699" y="3236"/>
                  </a:lnTo>
                  <a:cubicBezTo>
                    <a:pt x="3667" y="3224"/>
                    <a:pt x="3637" y="3212"/>
                    <a:pt x="3606" y="3199"/>
                  </a:cubicBezTo>
                  <a:lnTo>
                    <a:pt x="3606" y="3199"/>
                  </a:lnTo>
                  <a:cubicBezTo>
                    <a:pt x="3429" y="3127"/>
                    <a:pt x="3183" y="3010"/>
                    <a:pt x="3006" y="2925"/>
                  </a:cubicBezTo>
                  <a:lnTo>
                    <a:pt x="3006" y="2925"/>
                  </a:lnTo>
                  <a:cubicBezTo>
                    <a:pt x="3010" y="2915"/>
                    <a:pt x="3014" y="2906"/>
                    <a:pt x="3018" y="2896"/>
                  </a:cubicBezTo>
                  <a:lnTo>
                    <a:pt x="3018" y="2896"/>
                  </a:lnTo>
                  <a:cubicBezTo>
                    <a:pt x="3083" y="2728"/>
                    <a:pt x="3126" y="2500"/>
                    <a:pt x="3147" y="2317"/>
                  </a:cubicBezTo>
                  <a:lnTo>
                    <a:pt x="3147" y="2317"/>
                  </a:lnTo>
                  <a:cubicBezTo>
                    <a:pt x="3073" y="2288"/>
                    <a:pt x="3003" y="2249"/>
                    <a:pt x="2940" y="2200"/>
                  </a:cubicBezTo>
                  <a:lnTo>
                    <a:pt x="2940" y="2200"/>
                  </a:lnTo>
                  <a:cubicBezTo>
                    <a:pt x="2938" y="2199"/>
                    <a:pt x="2937" y="2198"/>
                    <a:pt x="2935" y="2196"/>
                  </a:cubicBezTo>
                  <a:lnTo>
                    <a:pt x="2909" y="2172"/>
                  </a:lnTo>
                  <a:lnTo>
                    <a:pt x="2909" y="2172"/>
                  </a:lnTo>
                  <a:cubicBezTo>
                    <a:pt x="2901" y="2165"/>
                    <a:pt x="2894" y="2157"/>
                    <a:pt x="2890" y="2148"/>
                  </a:cubicBezTo>
                  <a:lnTo>
                    <a:pt x="2890" y="2148"/>
                  </a:lnTo>
                  <a:cubicBezTo>
                    <a:pt x="2885" y="2137"/>
                    <a:pt x="2880" y="2125"/>
                    <a:pt x="2876" y="2113"/>
                  </a:cubicBezTo>
                  <a:lnTo>
                    <a:pt x="3183" y="1877"/>
                  </a:lnTo>
                  <a:lnTo>
                    <a:pt x="3183" y="1877"/>
                  </a:lnTo>
                  <a:cubicBezTo>
                    <a:pt x="3188" y="1874"/>
                    <a:pt x="3190" y="1868"/>
                    <a:pt x="3188" y="1863"/>
                  </a:cubicBezTo>
                  <a:lnTo>
                    <a:pt x="2883" y="629"/>
                  </a:lnTo>
                  <a:lnTo>
                    <a:pt x="2883" y="629"/>
                  </a:lnTo>
                  <a:cubicBezTo>
                    <a:pt x="2880" y="620"/>
                    <a:pt x="2870" y="616"/>
                    <a:pt x="2862" y="621"/>
                  </a:cubicBezTo>
                  <a:lnTo>
                    <a:pt x="2862" y="621"/>
                  </a:lnTo>
                  <a:lnTo>
                    <a:pt x="2861" y="621"/>
                  </a:lnTo>
                  <a:lnTo>
                    <a:pt x="2861" y="621"/>
                  </a:lnTo>
                  <a:cubicBezTo>
                    <a:pt x="2853" y="623"/>
                    <a:pt x="2663" y="661"/>
                    <a:pt x="2509" y="624"/>
                  </a:cubicBezTo>
                  <a:lnTo>
                    <a:pt x="2509" y="624"/>
                  </a:lnTo>
                  <a:cubicBezTo>
                    <a:pt x="2495" y="621"/>
                    <a:pt x="2381" y="782"/>
                    <a:pt x="2366" y="796"/>
                  </a:cubicBezTo>
                  <a:lnTo>
                    <a:pt x="2366" y="796"/>
                  </a:lnTo>
                  <a:cubicBezTo>
                    <a:pt x="2294" y="874"/>
                    <a:pt x="2229" y="955"/>
                    <a:pt x="2151" y="1028"/>
                  </a:cubicBezTo>
                  <a:lnTo>
                    <a:pt x="2151" y="1028"/>
                  </a:lnTo>
                  <a:cubicBezTo>
                    <a:pt x="2144" y="1034"/>
                    <a:pt x="2137" y="1040"/>
                    <a:pt x="2129" y="1043"/>
                  </a:cubicBezTo>
                  <a:lnTo>
                    <a:pt x="2129" y="1043"/>
                  </a:lnTo>
                  <a:cubicBezTo>
                    <a:pt x="2121" y="1047"/>
                    <a:pt x="2111" y="1048"/>
                    <a:pt x="2102" y="1048"/>
                  </a:cubicBezTo>
                  <a:lnTo>
                    <a:pt x="2102" y="1048"/>
                  </a:lnTo>
                  <a:cubicBezTo>
                    <a:pt x="1911" y="1058"/>
                    <a:pt x="1731" y="1012"/>
                    <a:pt x="1542" y="987"/>
                  </a:cubicBezTo>
                  <a:lnTo>
                    <a:pt x="1542" y="987"/>
                  </a:lnTo>
                  <a:cubicBezTo>
                    <a:pt x="1530" y="985"/>
                    <a:pt x="1518" y="986"/>
                    <a:pt x="1507" y="990"/>
                  </a:cubicBezTo>
                  <a:lnTo>
                    <a:pt x="1507" y="990"/>
                  </a:lnTo>
                  <a:cubicBezTo>
                    <a:pt x="1453" y="1008"/>
                    <a:pt x="1420" y="1079"/>
                    <a:pt x="1227" y="1123"/>
                  </a:cubicBezTo>
                  <a:lnTo>
                    <a:pt x="1227" y="1123"/>
                  </a:lnTo>
                  <a:cubicBezTo>
                    <a:pt x="1209" y="1123"/>
                    <a:pt x="1195" y="1139"/>
                    <a:pt x="1200" y="1157"/>
                  </a:cubicBezTo>
                  <a:lnTo>
                    <a:pt x="1463" y="2440"/>
                  </a:lnTo>
                  <a:lnTo>
                    <a:pt x="1463" y="2440"/>
                  </a:lnTo>
                  <a:cubicBezTo>
                    <a:pt x="1466" y="2449"/>
                    <a:pt x="1471" y="2455"/>
                    <a:pt x="1478" y="2460"/>
                  </a:cubicBezTo>
                  <a:lnTo>
                    <a:pt x="1478" y="2460"/>
                  </a:lnTo>
                  <a:cubicBezTo>
                    <a:pt x="1341" y="2624"/>
                    <a:pt x="1103" y="2742"/>
                    <a:pt x="898" y="2693"/>
                  </a:cubicBezTo>
                  <a:lnTo>
                    <a:pt x="898" y="2693"/>
                  </a:lnTo>
                  <a:cubicBezTo>
                    <a:pt x="677" y="2641"/>
                    <a:pt x="531" y="2403"/>
                    <a:pt x="440" y="2218"/>
                  </a:cubicBezTo>
                  <a:lnTo>
                    <a:pt x="440" y="2218"/>
                  </a:lnTo>
                  <a:cubicBezTo>
                    <a:pt x="239" y="1806"/>
                    <a:pt x="132" y="1303"/>
                    <a:pt x="9" y="86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860EB8BA-73B6-7840-AF76-14F0FEC60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1844" y="5417952"/>
              <a:ext cx="1008474" cy="856757"/>
            </a:xfrm>
            <a:custGeom>
              <a:avLst/>
              <a:gdLst>
                <a:gd name="T0" fmla="*/ 864 w 1494"/>
                <a:gd name="T1" fmla="*/ 797 h 1270"/>
                <a:gd name="T2" fmla="*/ 864 w 1494"/>
                <a:gd name="T3" fmla="*/ 797 h 1270"/>
                <a:gd name="T4" fmla="*/ 798 w 1494"/>
                <a:gd name="T5" fmla="*/ 729 h 1270"/>
                <a:gd name="T6" fmla="*/ 798 w 1494"/>
                <a:gd name="T7" fmla="*/ 729 h 1270"/>
                <a:gd name="T8" fmla="*/ 318 w 1494"/>
                <a:gd name="T9" fmla="*/ 699 h 1270"/>
                <a:gd name="T10" fmla="*/ 318 w 1494"/>
                <a:gd name="T11" fmla="*/ 699 h 1270"/>
                <a:gd name="T12" fmla="*/ 210 w 1494"/>
                <a:gd name="T13" fmla="*/ 825 h 1270"/>
                <a:gd name="T14" fmla="*/ 210 w 1494"/>
                <a:gd name="T15" fmla="*/ 825 h 1270"/>
                <a:gd name="T16" fmla="*/ 178 w 1494"/>
                <a:gd name="T17" fmla="*/ 1074 h 1270"/>
                <a:gd name="T18" fmla="*/ 167 w 1494"/>
                <a:gd name="T19" fmla="*/ 1073 h 1270"/>
                <a:gd name="T20" fmla="*/ 167 w 1494"/>
                <a:gd name="T21" fmla="*/ 1073 h 1270"/>
                <a:gd name="T22" fmla="*/ 5 w 1494"/>
                <a:gd name="T23" fmla="*/ 764 h 1270"/>
                <a:gd name="T24" fmla="*/ 5 w 1494"/>
                <a:gd name="T25" fmla="*/ 764 h 1270"/>
                <a:gd name="T26" fmla="*/ 112 w 1494"/>
                <a:gd name="T27" fmla="*/ 473 h 1270"/>
                <a:gd name="T28" fmla="*/ 112 w 1494"/>
                <a:gd name="T29" fmla="*/ 473 h 1270"/>
                <a:gd name="T30" fmla="*/ 112 w 1494"/>
                <a:gd name="T31" fmla="*/ 473 h 1270"/>
                <a:gd name="T32" fmla="*/ 206 w 1494"/>
                <a:gd name="T33" fmla="*/ 227 h 1270"/>
                <a:gd name="T34" fmla="*/ 206 w 1494"/>
                <a:gd name="T35" fmla="*/ 227 h 1270"/>
                <a:gd name="T36" fmla="*/ 728 w 1494"/>
                <a:gd name="T37" fmla="*/ 173 h 1270"/>
                <a:gd name="T38" fmla="*/ 732 w 1494"/>
                <a:gd name="T39" fmla="*/ 185 h 1270"/>
                <a:gd name="T40" fmla="*/ 732 w 1494"/>
                <a:gd name="T41" fmla="*/ 185 h 1270"/>
                <a:gd name="T42" fmla="*/ 954 w 1494"/>
                <a:gd name="T43" fmla="*/ 205 h 1270"/>
                <a:gd name="T44" fmla="*/ 954 w 1494"/>
                <a:gd name="T45" fmla="*/ 205 h 1270"/>
                <a:gd name="T46" fmla="*/ 1050 w 1494"/>
                <a:gd name="T47" fmla="*/ 386 h 1270"/>
                <a:gd name="T48" fmla="*/ 1050 w 1494"/>
                <a:gd name="T49" fmla="*/ 386 h 1270"/>
                <a:gd name="T50" fmla="*/ 1232 w 1494"/>
                <a:gd name="T51" fmla="*/ 546 h 1270"/>
                <a:gd name="T52" fmla="*/ 1232 w 1494"/>
                <a:gd name="T53" fmla="*/ 546 h 1270"/>
                <a:gd name="T54" fmla="*/ 1350 w 1494"/>
                <a:gd name="T55" fmla="*/ 717 h 1270"/>
                <a:gd name="T56" fmla="*/ 1350 w 1494"/>
                <a:gd name="T57" fmla="*/ 717 h 1270"/>
                <a:gd name="T58" fmla="*/ 1487 w 1494"/>
                <a:gd name="T59" fmla="*/ 977 h 1270"/>
                <a:gd name="T60" fmla="*/ 1487 w 1494"/>
                <a:gd name="T61" fmla="*/ 977 h 1270"/>
                <a:gd name="T62" fmla="*/ 1281 w 1494"/>
                <a:gd name="T63" fmla="*/ 1228 h 1270"/>
                <a:gd name="T64" fmla="*/ 1273 w 1494"/>
                <a:gd name="T65" fmla="*/ 1229 h 1270"/>
                <a:gd name="T66" fmla="*/ 1273 w 1494"/>
                <a:gd name="T67" fmla="*/ 1229 h 1270"/>
                <a:gd name="T68" fmla="*/ 1238 w 1494"/>
                <a:gd name="T69" fmla="*/ 1146 h 1270"/>
                <a:gd name="T70" fmla="*/ 1238 w 1494"/>
                <a:gd name="T71" fmla="*/ 1146 h 1270"/>
                <a:gd name="T72" fmla="*/ 1080 w 1494"/>
                <a:gd name="T73" fmla="*/ 1125 h 1270"/>
                <a:gd name="T74" fmla="*/ 1031 w 1494"/>
                <a:gd name="T75" fmla="*/ 1170 h 1270"/>
                <a:gd name="T76" fmla="*/ 1031 w 1494"/>
                <a:gd name="T77" fmla="*/ 1170 h 1270"/>
                <a:gd name="T78" fmla="*/ 976 w 1494"/>
                <a:gd name="T79" fmla="*/ 1182 h 1270"/>
                <a:gd name="T80" fmla="*/ 976 w 1494"/>
                <a:gd name="T81" fmla="*/ 1182 h 1270"/>
                <a:gd name="T82" fmla="*/ 903 w 1494"/>
                <a:gd name="T83" fmla="*/ 1100 h 1270"/>
                <a:gd name="T84" fmla="*/ 903 w 1494"/>
                <a:gd name="T85" fmla="*/ 1100 h 1270"/>
                <a:gd name="T86" fmla="*/ 899 w 1494"/>
                <a:gd name="T87" fmla="*/ 947 h 1270"/>
                <a:gd name="T88" fmla="*/ 899 w 1494"/>
                <a:gd name="T89" fmla="*/ 947 h 1270"/>
                <a:gd name="T90" fmla="*/ 863 w 1494"/>
                <a:gd name="T91" fmla="*/ 802 h 1270"/>
                <a:gd name="T92" fmla="*/ 864 w 1494"/>
                <a:gd name="T93" fmla="*/ 797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94" h="1270">
                  <a:moveTo>
                    <a:pt x="864" y="797"/>
                  </a:moveTo>
                  <a:lnTo>
                    <a:pt x="864" y="797"/>
                  </a:lnTo>
                  <a:cubicBezTo>
                    <a:pt x="839" y="778"/>
                    <a:pt x="815" y="755"/>
                    <a:pt x="798" y="729"/>
                  </a:cubicBezTo>
                  <a:lnTo>
                    <a:pt x="798" y="729"/>
                  </a:lnTo>
                  <a:cubicBezTo>
                    <a:pt x="648" y="805"/>
                    <a:pt x="457" y="792"/>
                    <a:pt x="318" y="699"/>
                  </a:cubicBezTo>
                  <a:lnTo>
                    <a:pt x="318" y="699"/>
                  </a:lnTo>
                  <a:cubicBezTo>
                    <a:pt x="292" y="749"/>
                    <a:pt x="254" y="792"/>
                    <a:pt x="210" y="825"/>
                  </a:cubicBezTo>
                  <a:lnTo>
                    <a:pt x="210" y="825"/>
                  </a:lnTo>
                  <a:cubicBezTo>
                    <a:pt x="216" y="912"/>
                    <a:pt x="200" y="993"/>
                    <a:pt x="178" y="1074"/>
                  </a:cubicBezTo>
                  <a:lnTo>
                    <a:pt x="167" y="1073"/>
                  </a:lnTo>
                  <a:lnTo>
                    <a:pt x="167" y="1073"/>
                  </a:lnTo>
                  <a:cubicBezTo>
                    <a:pt x="57" y="1018"/>
                    <a:pt x="0" y="887"/>
                    <a:pt x="5" y="764"/>
                  </a:cubicBezTo>
                  <a:lnTo>
                    <a:pt x="5" y="764"/>
                  </a:lnTo>
                  <a:cubicBezTo>
                    <a:pt x="10" y="660"/>
                    <a:pt x="53" y="561"/>
                    <a:pt x="112" y="473"/>
                  </a:cubicBezTo>
                  <a:lnTo>
                    <a:pt x="112" y="473"/>
                  </a:lnTo>
                  <a:lnTo>
                    <a:pt x="112" y="473"/>
                  </a:lnTo>
                  <a:cubicBezTo>
                    <a:pt x="105" y="384"/>
                    <a:pt x="143" y="288"/>
                    <a:pt x="206" y="227"/>
                  </a:cubicBezTo>
                  <a:lnTo>
                    <a:pt x="206" y="227"/>
                  </a:lnTo>
                  <a:cubicBezTo>
                    <a:pt x="332" y="106"/>
                    <a:pt x="612" y="0"/>
                    <a:pt x="728" y="173"/>
                  </a:cubicBezTo>
                  <a:lnTo>
                    <a:pt x="732" y="185"/>
                  </a:lnTo>
                  <a:lnTo>
                    <a:pt x="732" y="185"/>
                  </a:lnTo>
                  <a:cubicBezTo>
                    <a:pt x="803" y="152"/>
                    <a:pt x="891" y="160"/>
                    <a:pt x="954" y="205"/>
                  </a:cubicBezTo>
                  <a:lnTo>
                    <a:pt x="954" y="205"/>
                  </a:lnTo>
                  <a:cubicBezTo>
                    <a:pt x="1012" y="245"/>
                    <a:pt x="1048" y="315"/>
                    <a:pt x="1050" y="386"/>
                  </a:cubicBezTo>
                  <a:lnTo>
                    <a:pt x="1050" y="386"/>
                  </a:lnTo>
                  <a:cubicBezTo>
                    <a:pt x="1138" y="386"/>
                    <a:pt x="1223" y="458"/>
                    <a:pt x="1232" y="546"/>
                  </a:cubicBezTo>
                  <a:lnTo>
                    <a:pt x="1232" y="546"/>
                  </a:lnTo>
                  <a:cubicBezTo>
                    <a:pt x="1301" y="572"/>
                    <a:pt x="1352" y="643"/>
                    <a:pt x="1350" y="717"/>
                  </a:cubicBezTo>
                  <a:lnTo>
                    <a:pt x="1350" y="717"/>
                  </a:lnTo>
                  <a:cubicBezTo>
                    <a:pt x="1438" y="770"/>
                    <a:pt x="1493" y="874"/>
                    <a:pt x="1487" y="977"/>
                  </a:cubicBezTo>
                  <a:lnTo>
                    <a:pt x="1487" y="977"/>
                  </a:lnTo>
                  <a:cubicBezTo>
                    <a:pt x="1480" y="1089"/>
                    <a:pt x="1384" y="1269"/>
                    <a:pt x="1281" y="1228"/>
                  </a:cubicBezTo>
                  <a:lnTo>
                    <a:pt x="1273" y="1229"/>
                  </a:lnTo>
                  <a:lnTo>
                    <a:pt x="1273" y="1229"/>
                  </a:lnTo>
                  <a:cubicBezTo>
                    <a:pt x="1269" y="1199"/>
                    <a:pt x="1258" y="1169"/>
                    <a:pt x="1238" y="1146"/>
                  </a:cubicBezTo>
                  <a:lnTo>
                    <a:pt x="1238" y="1146"/>
                  </a:lnTo>
                  <a:cubicBezTo>
                    <a:pt x="1199" y="1104"/>
                    <a:pt x="1127" y="1092"/>
                    <a:pt x="1080" y="1125"/>
                  </a:cubicBezTo>
                  <a:lnTo>
                    <a:pt x="1031" y="1170"/>
                  </a:lnTo>
                  <a:lnTo>
                    <a:pt x="1031" y="1170"/>
                  </a:lnTo>
                  <a:cubicBezTo>
                    <a:pt x="1015" y="1183"/>
                    <a:pt x="995" y="1188"/>
                    <a:pt x="976" y="1182"/>
                  </a:cubicBezTo>
                  <a:lnTo>
                    <a:pt x="976" y="1182"/>
                  </a:lnTo>
                  <a:cubicBezTo>
                    <a:pt x="942" y="1170"/>
                    <a:pt x="913" y="1136"/>
                    <a:pt x="903" y="1100"/>
                  </a:cubicBezTo>
                  <a:lnTo>
                    <a:pt x="903" y="1100"/>
                  </a:lnTo>
                  <a:cubicBezTo>
                    <a:pt x="888" y="1050"/>
                    <a:pt x="897" y="998"/>
                    <a:pt x="899" y="947"/>
                  </a:cubicBezTo>
                  <a:lnTo>
                    <a:pt x="899" y="947"/>
                  </a:lnTo>
                  <a:cubicBezTo>
                    <a:pt x="902" y="896"/>
                    <a:pt x="897" y="840"/>
                    <a:pt x="863" y="802"/>
                  </a:cubicBezTo>
                  <a:lnTo>
                    <a:pt x="864" y="797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4DB3557D-3B92-FB42-84D0-8BCAF6E8E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50" y="7351606"/>
              <a:ext cx="1103671" cy="354008"/>
            </a:xfrm>
            <a:custGeom>
              <a:avLst/>
              <a:gdLst>
                <a:gd name="T0" fmla="*/ 1634 w 1635"/>
                <a:gd name="T1" fmla="*/ 0 h 524"/>
                <a:gd name="T2" fmla="*/ 1061 w 1635"/>
                <a:gd name="T3" fmla="*/ 394 h 524"/>
                <a:gd name="T4" fmla="*/ 1061 w 1635"/>
                <a:gd name="T5" fmla="*/ 394 h 524"/>
                <a:gd name="T6" fmla="*/ 847 w 1635"/>
                <a:gd name="T7" fmla="*/ 502 h 524"/>
                <a:gd name="T8" fmla="*/ 0 w 1635"/>
                <a:gd name="T9" fmla="*/ 502 h 524"/>
                <a:gd name="T10" fmla="*/ 0 w 1635"/>
                <a:gd name="T11" fmla="*/ 502 h 524"/>
                <a:gd name="T12" fmla="*/ 280 w 1635"/>
                <a:gd name="T13" fmla="*/ 369 h 524"/>
                <a:gd name="T14" fmla="*/ 280 w 1635"/>
                <a:gd name="T15" fmla="*/ 369 h 524"/>
                <a:gd name="T16" fmla="*/ 315 w 1635"/>
                <a:gd name="T17" fmla="*/ 366 h 524"/>
                <a:gd name="T18" fmla="*/ 315 w 1635"/>
                <a:gd name="T19" fmla="*/ 366 h 524"/>
                <a:gd name="T20" fmla="*/ 875 w 1635"/>
                <a:gd name="T21" fmla="*/ 427 h 524"/>
                <a:gd name="T22" fmla="*/ 875 w 1635"/>
                <a:gd name="T23" fmla="*/ 427 h 524"/>
                <a:gd name="T24" fmla="*/ 902 w 1635"/>
                <a:gd name="T25" fmla="*/ 423 h 524"/>
                <a:gd name="T26" fmla="*/ 902 w 1635"/>
                <a:gd name="T27" fmla="*/ 423 h 524"/>
                <a:gd name="T28" fmla="*/ 924 w 1635"/>
                <a:gd name="T29" fmla="*/ 407 h 524"/>
                <a:gd name="T30" fmla="*/ 924 w 1635"/>
                <a:gd name="T31" fmla="*/ 407 h 524"/>
                <a:gd name="T32" fmla="*/ 1139 w 1635"/>
                <a:gd name="T33" fmla="*/ 176 h 524"/>
                <a:gd name="T34" fmla="*/ 1139 w 1635"/>
                <a:gd name="T35" fmla="*/ 176 h 524"/>
                <a:gd name="T36" fmla="*/ 1282 w 1635"/>
                <a:gd name="T37" fmla="*/ 3 h 524"/>
                <a:gd name="T38" fmla="*/ 1282 w 1635"/>
                <a:gd name="T39" fmla="*/ 3 h 524"/>
                <a:gd name="T40" fmla="*/ 1634 w 1635"/>
                <a:gd name="T41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5" h="524">
                  <a:moveTo>
                    <a:pt x="1634" y="0"/>
                  </a:moveTo>
                  <a:lnTo>
                    <a:pt x="1061" y="394"/>
                  </a:lnTo>
                  <a:lnTo>
                    <a:pt x="1061" y="394"/>
                  </a:lnTo>
                  <a:cubicBezTo>
                    <a:pt x="1006" y="488"/>
                    <a:pt x="934" y="523"/>
                    <a:pt x="847" y="502"/>
                  </a:cubicBezTo>
                  <a:lnTo>
                    <a:pt x="0" y="502"/>
                  </a:lnTo>
                  <a:lnTo>
                    <a:pt x="0" y="502"/>
                  </a:lnTo>
                  <a:cubicBezTo>
                    <a:pt x="193" y="458"/>
                    <a:pt x="226" y="387"/>
                    <a:pt x="280" y="369"/>
                  </a:cubicBezTo>
                  <a:lnTo>
                    <a:pt x="280" y="369"/>
                  </a:lnTo>
                  <a:cubicBezTo>
                    <a:pt x="291" y="365"/>
                    <a:pt x="303" y="364"/>
                    <a:pt x="315" y="366"/>
                  </a:cubicBezTo>
                  <a:lnTo>
                    <a:pt x="315" y="366"/>
                  </a:lnTo>
                  <a:cubicBezTo>
                    <a:pt x="504" y="391"/>
                    <a:pt x="684" y="438"/>
                    <a:pt x="875" y="427"/>
                  </a:cubicBezTo>
                  <a:lnTo>
                    <a:pt x="875" y="427"/>
                  </a:lnTo>
                  <a:cubicBezTo>
                    <a:pt x="884" y="427"/>
                    <a:pt x="894" y="426"/>
                    <a:pt x="902" y="423"/>
                  </a:cubicBezTo>
                  <a:lnTo>
                    <a:pt x="902" y="423"/>
                  </a:lnTo>
                  <a:cubicBezTo>
                    <a:pt x="910" y="419"/>
                    <a:pt x="917" y="413"/>
                    <a:pt x="924" y="407"/>
                  </a:cubicBezTo>
                  <a:lnTo>
                    <a:pt x="924" y="407"/>
                  </a:lnTo>
                  <a:cubicBezTo>
                    <a:pt x="1002" y="334"/>
                    <a:pt x="1067" y="253"/>
                    <a:pt x="1139" y="176"/>
                  </a:cubicBezTo>
                  <a:lnTo>
                    <a:pt x="1139" y="176"/>
                  </a:lnTo>
                  <a:cubicBezTo>
                    <a:pt x="1154" y="161"/>
                    <a:pt x="1268" y="0"/>
                    <a:pt x="1282" y="3"/>
                  </a:cubicBezTo>
                  <a:lnTo>
                    <a:pt x="1282" y="3"/>
                  </a:lnTo>
                  <a:cubicBezTo>
                    <a:pt x="1436" y="40"/>
                    <a:pt x="1626" y="2"/>
                    <a:pt x="16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DF6FC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61B14F19-617F-DF4B-B9DD-EFD2C1A2E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451" y="7348632"/>
              <a:ext cx="1347609" cy="1246462"/>
            </a:xfrm>
            <a:custGeom>
              <a:avLst/>
              <a:gdLst>
                <a:gd name="T0" fmla="*/ 733 w 1996"/>
                <a:gd name="T1" fmla="*/ 1573 h 1848"/>
                <a:gd name="T2" fmla="*/ 962 w 1996"/>
                <a:gd name="T3" fmla="*/ 1795 h 1848"/>
                <a:gd name="T4" fmla="*/ 814 w 1996"/>
                <a:gd name="T5" fmla="*/ 1741 h 1848"/>
                <a:gd name="T6" fmla="*/ 767 w 1996"/>
                <a:gd name="T7" fmla="*/ 1741 h 1848"/>
                <a:gd name="T8" fmla="*/ 737 w 1996"/>
                <a:gd name="T9" fmla="*/ 1775 h 1848"/>
                <a:gd name="T10" fmla="*/ 748 w 1996"/>
                <a:gd name="T11" fmla="*/ 1802 h 1848"/>
                <a:gd name="T12" fmla="*/ 299 w 1996"/>
                <a:gd name="T13" fmla="*/ 1847 h 1848"/>
                <a:gd name="T14" fmla="*/ 283 w 1996"/>
                <a:gd name="T15" fmla="*/ 1844 h 1848"/>
                <a:gd name="T16" fmla="*/ 268 w 1996"/>
                <a:gd name="T17" fmla="*/ 1824 h 1848"/>
                <a:gd name="T18" fmla="*/ 5 w 1996"/>
                <a:gd name="T19" fmla="*/ 541 h 1848"/>
                <a:gd name="T20" fmla="*/ 879 w 1996"/>
                <a:gd name="T21" fmla="*/ 507 h 1848"/>
                <a:gd name="T22" fmla="*/ 1092 w 1996"/>
                <a:gd name="T23" fmla="*/ 399 h 1848"/>
                <a:gd name="T24" fmla="*/ 1666 w 1996"/>
                <a:gd name="T25" fmla="*/ 5 h 1848"/>
                <a:gd name="T26" fmla="*/ 1667 w 1996"/>
                <a:gd name="T27" fmla="*/ 5 h 1848"/>
                <a:gd name="T28" fmla="*/ 1993 w 1996"/>
                <a:gd name="T29" fmla="*/ 1247 h 1848"/>
                <a:gd name="T30" fmla="*/ 1988 w 1996"/>
                <a:gd name="T31" fmla="*/ 1261 h 1848"/>
                <a:gd name="T32" fmla="*/ 1681 w 1996"/>
                <a:gd name="T33" fmla="*/ 1497 h 1848"/>
                <a:gd name="T34" fmla="*/ 1619 w 1996"/>
                <a:gd name="T35" fmla="*/ 1244 h 1848"/>
                <a:gd name="T36" fmla="*/ 1463 w 1996"/>
                <a:gd name="T37" fmla="*/ 1121 h 1848"/>
                <a:gd name="T38" fmla="*/ 1432 w 1996"/>
                <a:gd name="T39" fmla="*/ 1421 h 1848"/>
                <a:gd name="T40" fmla="*/ 1416 w 1996"/>
                <a:gd name="T41" fmla="*/ 1430 h 1848"/>
                <a:gd name="T42" fmla="*/ 1414 w 1996"/>
                <a:gd name="T43" fmla="*/ 1430 h 1848"/>
                <a:gd name="T44" fmla="*/ 1395 w 1996"/>
                <a:gd name="T45" fmla="*/ 1420 h 1848"/>
                <a:gd name="T46" fmla="*/ 1032 w 1996"/>
                <a:gd name="T47" fmla="*/ 1026 h 1848"/>
                <a:gd name="T48" fmla="*/ 1028 w 1996"/>
                <a:gd name="T49" fmla="*/ 1023 h 1848"/>
                <a:gd name="T50" fmla="*/ 962 w 1996"/>
                <a:gd name="T51" fmla="*/ 1013 h 1848"/>
                <a:gd name="T52" fmla="*/ 1149 w 1996"/>
                <a:gd name="T53" fmla="*/ 1470 h 1848"/>
                <a:gd name="T54" fmla="*/ 859 w 1996"/>
                <a:gd name="T55" fmla="*/ 1268 h 1848"/>
                <a:gd name="T56" fmla="*/ 807 w 1996"/>
                <a:gd name="T57" fmla="*/ 1253 h 1848"/>
                <a:gd name="T58" fmla="*/ 778 w 1996"/>
                <a:gd name="T59" fmla="*/ 1304 h 1848"/>
                <a:gd name="T60" fmla="*/ 1040 w 1996"/>
                <a:gd name="T61" fmla="*/ 1639 h 1848"/>
                <a:gd name="T62" fmla="*/ 783 w 1996"/>
                <a:gd name="T63" fmla="*/ 1487 h 1848"/>
                <a:gd name="T64" fmla="*/ 736 w 1996"/>
                <a:gd name="T65" fmla="*/ 1486 h 1848"/>
                <a:gd name="T66" fmla="*/ 733 w 1996"/>
                <a:gd name="T67" fmla="*/ 1573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6" h="1848">
                  <a:moveTo>
                    <a:pt x="733" y="1573"/>
                  </a:moveTo>
                  <a:lnTo>
                    <a:pt x="733" y="1573"/>
                  </a:lnTo>
                  <a:cubicBezTo>
                    <a:pt x="774" y="1648"/>
                    <a:pt x="881" y="1735"/>
                    <a:pt x="964" y="1792"/>
                  </a:cubicBezTo>
                  <a:lnTo>
                    <a:pt x="962" y="1795"/>
                  </a:lnTo>
                  <a:lnTo>
                    <a:pt x="962" y="1795"/>
                  </a:lnTo>
                  <a:cubicBezTo>
                    <a:pt x="911" y="1779"/>
                    <a:pt x="867" y="1751"/>
                    <a:pt x="814" y="1741"/>
                  </a:cubicBezTo>
                  <a:lnTo>
                    <a:pt x="814" y="1741"/>
                  </a:lnTo>
                  <a:cubicBezTo>
                    <a:pt x="798" y="1738"/>
                    <a:pt x="782" y="1737"/>
                    <a:pt x="767" y="1741"/>
                  </a:cubicBezTo>
                  <a:lnTo>
                    <a:pt x="767" y="1741"/>
                  </a:lnTo>
                  <a:cubicBezTo>
                    <a:pt x="752" y="1746"/>
                    <a:pt x="738" y="1759"/>
                    <a:pt x="737" y="1775"/>
                  </a:cubicBezTo>
                  <a:lnTo>
                    <a:pt x="737" y="1775"/>
                  </a:lnTo>
                  <a:cubicBezTo>
                    <a:pt x="737" y="1785"/>
                    <a:pt x="741" y="1794"/>
                    <a:pt x="748" y="1802"/>
                  </a:cubicBezTo>
                  <a:lnTo>
                    <a:pt x="439" y="1832"/>
                  </a:lnTo>
                  <a:lnTo>
                    <a:pt x="299" y="1847"/>
                  </a:lnTo>
                  <a:lnTo>
                    <a:pt x="299" y="1847"/>
                  </a:lnTo>
                  <a:cubicBezTo>
                    <a:pt x="293" y="1847"/>
                    <a:pt x="287" y="1846"/>
                    <a:pt x="283" y="1844"/>
                  </a:cubicBezTo>
                  <a:lnTo>
                    <a:pt x="283" y="1844"/>
                  </a:lnTo>
                  <a:cubicBezTo>
                    <a:pt x="276" y="1841"/>
                    <a:pt x="271" y="1833"/>
                    <a:pt x="268" y="1824"/>
                  </a:cubicBezTo>
                  <a:lnTo>
                    <a:pt x="5" y="541"/>
                  </a:lnTo>
                  <a:lnTo>
                    <a:pt x="5" y="541"/>
                  </a:lnTo>
                  <a:cubicBezTo>
                    <a:pt x="0" y="523"/>
                    <a:pt x="14" y="507"/>
                    <a:pt x="32" y="507"/>
                  </a:cubicBezTo>
                  <a:lnTo>
                    <a:pt x="879" y="507"/>
                  </a:lnTo>
                  <a:lnTo>
                    <a:pt x="879" y="507"/>
                  </a:lnTo>
                  <a:cubicBezTo>
                    <a:pt x="966" y="528"/>
                    <a:pt x="1038" y="493"/>
                    <a:pt x="1092" y="399"/>
                  </a:cubicBezTo>
                  <a:lnTo>
                    <a:pt x="1666" y="5"/>
                  </a:lnTo>
                  <a:lnTo>
                    <a:pt x="1666" y="5"/>
                  </a:lnTo>
                  <a:lnTo>
                    <a:pt x="1667" y="5"/>
                  </a:lnTo>
                  <a:lnTo>
                    <a:pt x="1667" y="5"/>
                  </a:lnTo>
                  <a:cubicBezTo>
                    <a:pt x="1675" y="0"/>
                    <a:pt x="1685" y="4"/>
                    <a:pt x="1688" y="13"/>
                  </a:cubicBezTo>
                  <a:lnTo>
                    <a:pt x="1993" y="1247"/>
                  </a:lnTo>
                  <a:lnTo>
                    <a:pt x="1993" y="1247"/>
                  </a:lnTo>
                  <a:cubicBezTo>
                    <a:pt x="1995" y="1252"/>
                    <a:pt x="1993" y="1258"/>
                    <a:pt x="1988" y="1261"/>
                  </a:cubicBezTo>
                  <a:lnTo>
                    <a:pt x="1681" y="1497"/>
                  </a:lnTo>
                  <a:lnTo>
                    <a:pt x="1681" y="1497"/>
                  </a:lnTo>
                  <a:cubicBezTo>
                    <a:pt x="1652" y="1416"/>
                    <a:pt x="1644" y="1326"/>
                    <a:pt x="1619" y="1244"/>
                  </a:cubicBezTo>
                  <a:lnTo>
                    <a:pt x="1619" y="1244"/>
                  </a:lnTo>
                  <a:cubicBezTo>
                    <a:pt x="1604" y="1193"/>
                    <a:pt x="1515" y="952"/>
                    <a:pt x="1463" y="1121"/>
                  </a:cubicBezTo>
                  <a:lnTo>
                    <a:pt x="1463" y="1121"/>
                  </a:lnTo>
                  <a:cubicBezTo>
                    <a:pt x="1434" y="1214"/>
                    <a:pt x="1492" y="1337"/>
                    <a:pt x="1432" y="1421"/>
                  </a:cubicBezTo>
                  <a:lnTo>
                    <a:pt x="1432" y="1421"/>
                  </a:lnTo>
                  <a:cubicBezTo>
                    <a:pt x="1428" y="1426"/>
                    <a:pt x="1423" y="1430"/>
                    <a:pt x="1416" y="1430"/>
                  </a:cubicBezTo>
                  <a:lnTo>
                    <a:pt x="1416" y="1430"/>
                  </a:lnTo>
                  <a:cubicBezTo>
                    <a:pt x="1416" y="1430"/>
                    <a:pt x="1415" y="1430"/>
                    <a:pt x="1414" y="1430"/>
                  </a:cubicBezTo>
                  <a:lnTo>
                    <a:pt x="1414" y="1430"/>
                  </a:lnTo>
                  <a:cubicBezTo>
                    <a:pt x="1407" y="1430"/>
                    <a:pt x="1400" y="1426"/>
                    <a:pt x="1395" y="1420"/>
                  </a:cubicBezTo>
                  <a:lnTo>
                    <a:pt x="1395" y="1420"/>
                  </a:lnTo>
                  <a:cubicBezTo>
                    <a:pt x="1325" y="1314"/>
                    <a:pt x="1127" y="1105"/>
                    <a:pt x="1032" y="1026"/>
                  </a:cubicBezTo>
                  <a:lnTo>
                    <a:pt x="1032" y="1026"/>
                  </a:lnTo>
                  <a:cubicBezTo>
                    <a:pt x="1031" y="1026"/>
                    <a:pt x="1029" y="1024"/>
                    <a:pt x="1028" y="1023"/>
                  </a:cubicBezTo>
                  <a:lnTo>
                    <a:pt x="1028" y="1023"/>
                  </a:lnTo>
                  <a:cubicBezTo>
                    <a:pt x="1009" y="1008"/>
                    <a:pt x="982" y="1002"/>
                    <a:pt x="962" y="1013"/>
                  </a:cubicBezTo>
                  <a:lnTo>
                    <a:pt x="962" y="1013"/>
                  </a:lnTo>
                  <a:cubicBezTo>
                    <a:pt x="957" y="1126"/>
                    <a:pt x="1101" y="1415"/>
                    <a:pt x="1149" y="1470"/>
                  </a:cubicBezTo>
                  <a:lnTo>
                    <a:pt x="1149" y="1470"/>
                  </a:lnTo>
                  <a:cubicBezTo>
                    <a:pt x="1086" y="1407"/>
                    <a:pt x="942" y="1304"/>
                    <a:pt x="859" y="1268"/>
                  </a:cubicBezTo>
                  <a:lnTo>
                    <a:pt x="859" y="1268"/>
                  </a:lnTo>
                  <a:cubicBezTo>
                    <a:pt x="844" y="1260"/>
                    <a:pt x="825" y="1254"/>
                    <a:pt x="807" y="1253"/>
                  </a:cubicBezTo>
                  <a:lnTo>
                    <a:pt x="807" y="1253"/>
                  </a:lnTo>
                  <a:cubicBezTo>
                    <a:pt x="780" y="1252"/>
                    <a:pt x="763" y="1282"/>
                    <a:pt x="778" y="1304"/>
                  </a:cubicBezTo>
                  <a:lnTo>
                    <a:pt x="778" y="1304"/>
                  </a:lnTo>
                  <a:cubicBezTo>
                    <a:pt x="844" y="1398"/>
                    <a:pt x="962" y="1547"/>
                    <a:pt x="1042" y="1637"/>
                  </a:cubicBezTo>
                  <a:lnTo>
                    <a:pt x="1040" y="1639"/>
                  </a:lnTo>
                  <a:lnTo>
                    <a:pt x="1040" y="1639"/>
                  </a:lnTo>
                  <a:cubicBezTo>
                    <a:pt x="974" y="1587"/>
                    <a:pt x="859" y="1512"/>
                    <a:pt x="783" y="1487"/>
                  </a:cubicBezTo>
                  <a:lnTo>
                    <a:pt x="783" y="1487"/>
                  </a:lnTo>
                  <a:cubicBezTo>
                    <a:pt x="768" y="1482"/>
                    <a:pt x="749" y="1478"/>
                    <a:pt x="736" y="1486"/>
                  </a:cubicBezTo>
                  <a:lnTo>
                    <a:pt x="736" y="1486"/>
                  </a:lnTo>
                  <a:cubicBezTo>
                    <a:pt x="708" y="1502"/>
                    <a:pt x="717" y="1545"/>
                    <a:pt x="733" y="1573"/>
                  </a:cubicBezTo>
                </a:path>
              </a:pathLst>
            </a:custGeom>
            <a:solidFill>
              <a:srgbClr val="0082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DF6FC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476894C2-BC12-6240-A4A5-6D1C42B56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403" y="7991200"/>
              <a:ext cx="838908" cy="895429"/>
            </a:xfrm>
            <a:custGeom>
              <a:avLst/>
              <a:gdLst>
                <a:gd name="T0" fmla="*/ 256 w 1245"/>
                <a:gd name="T1" fmla="*/ 840 h 1329"/>
                <a:gd name="T2" fmla="*/ 256 w 1245"/>
                <a:gd name="T3" fmla="*/ 840 h 1329"/>
                <a:gd name="T4" fmla="*/ 25 w 1245"/>
                <a:gd name="T5" fmla="*/ 621 h 1329"/>
                <a:gd name="T6" fmla="*/ 25 w 1245"/>
                <a:gd name="T7" fmla="*/ 621 h 1329"/>
                <a:gd name="T8" fmla="*/ 28 w 1245"/>
                <a:gd name="T9" fmla="*/ 534 h 1329"/>
                <a:gd name="T10" fmla="*/ 28 w 1245"/>
                <a:gd name="T11" fmla="*/ 534 h 1329"/>
                <a:gd name="T12" fmla="*/ 75 w 1245"/>
                <a:gd name="T13" fmla="*/ 535 h 1329"/>
                <a:gd name="T14" fmla="*/ 75 w 1245"/>
                <a:gd name="T15" fmla="*/ 535 h 1329"/>
                <a:gd name="T16" fmla="*/ 332 w 1245"/>
                <a:gd name="T17" fmla="*/ 687 h 1329"/>
                <a:gd name="T18" fmla="*/ 334 w 1245"/>
                <a:gd name="T19" fmla="*/ 685 h 1329"/>
                <a:gd name="T20" fmla="*/ 334 w 1245"/>
                <a:gd name="T21" fmla="*/ 685 h 1329"/>
                <a:gd name="T22" fmla="*/ 70 w 1245"/>
                <a:gd name="T23" fmla="*/ 352 h 1329"/>
                <a:gd name="T24" fmla="*/ 70 w 1245"/>
                <a:gd name="T25" fmla="*/ 352 h 1329"/>
                <a:gd name="T26" fmla="*/ 99 w 1245"/>
                <a:gd name="T27" fmla="*/ 301 h 1329"/>
                <a:gd name="T28" fmla="*/ 99 w 1245"/>
                <a:gd name="T29" fmla="*/ 301 h 1329"/>
                <a:gd name="T30" fmla="*/ 151 w 1245"/>
                <a:gd name="T31" fmla="*/ 316 h 1329"/>
                <a:gd name="T32" fmla="*/ 151 w 1245"/>
                <a:gd name="T33" fmla="*/ 316 h 1329"/>
                <a:gd name="T34" fmla="*/ 442 w 1245"/>
                <a:gd name="T35" fmla="*/ 518 h 1329"/>
                <a:gd name="T36" fmla="*/ 442 w 1245"/>
                <a:gd name="T37" fmla="*/ 518 h 1329"/>
                <a:gd name="T38" fmla="*/ 254 w 1245"/>
                <a:gd name="T39" fmla="*/ 61 h 1329"/>
                <a:gd name="T40" fmla="*/ 254 w 1245"/>
                <a:gd name="T41" fmla="*/ 61 h 1329"/>
                <a:gd name="T42" fmla="*/ 320 w 1245"/>
                <a:gd name="T43" fmla="*/ 71 h 1329"/>
                <a:gd name="T44" fmla="*/ 320 w 1245"/>
                <a:gd name="T45" fmla="*/ 71 h 1329"/>
                <a:gd name="T46" fmla="*/ 324 w 1245"/>
                <a:gd name="T47" fmla="*/ 74 h 1329"/>
                <a:gd name="T48" fmla="*/ 324 w 1245"/>
                <a:gd name="T49" fmla="*/ 74 h 1329"/>
                <a:gd name="T50" fmla="*/ 687 w 1245"/>
                <a:gd name="T51" fmla="*/ 468 h 1329"/>
                <a:gd name="T52" fmla="*/ 687 w 1245"/>
                <a:gd name="T53" fmla="*/ 468 h 1329"/>
                <a:gd name="T54" fmla="*/ 706 w 1245"/>
                <a:gd name="T55" fmla="*/ 478 h 1329"/>
                <a:gd name="T56" fmla="*/ 706 w 1245"/>
                <a:gd name="T57" fmla="*/ 478 h 1329"/>
                <a:gd name="T58" fmla="*/ 708 w 1245"/>
                <a:gd name="T59" fmla="*/ 478 h 1329"/>
                <a:gd name="T60" fmla="*/ 708 w 1245"/>
                <a:gd name="T61" fmla="*/ 478 h 1329"/>
                <a:gd name="T62" fmla="*/ 724 w 1245"/>
                <a:gd name="T63" fmla="*/ 469 h 1329"/>
                <a:gd name="T64" fmla="*/ 724 w 1245"/>
                <a:gd name="T65" fmla="*/ 469 h 1329"/>
                <a:gd name="T66" fmla="*/ 755 w 1245"/>
                <a:gd name="T67" fmla="*/ 169 h 1329"/>
                <a:gd name="T68" fmla="*/ 755 w 1245"/>
                <a:gd name="T69" fmla="*/ 169 h 1329"/>
                <a:gd name="T70" fmla="*/ 911 w 1245"/>
                <a:gd name="T71" fmla="*/ 292 h 1329"/>
                <a:gd name="T72" fmla="*/ 911 w 1245"/>
                <a:gd name="T73" fmla="*/ 292 h 1329"/>
                <a:gd name="T74" fmla="*/ 973 w 1245"/>
                <a:gd name="T75" fmla="*/ 545 h 1329"/>
                <a:gd name="T76" fmla="*/ 973 w 1245"/>
                <a:gd name="T77" fmla="*/ 545 h 1329"/>
                <a:gd name="T78" fmla="*/ 987 w 1245"/>
                <a:gd name="T79" fmla="*/ 580 h 1329"/>
                <a:gd name="T80" fmla="*/ 987 w 1245"/>
                <a:gd name="T81" fmla="*/ 580 h 1329"/>
                <a:gd name="T82" fmla="*/ 1006 w 1245"/>
                <a:gd name="T83" fmla="*/ 604 h 1329"/>
                <a:gd name="T84" fmla="*/ 1032 w 1245"/>
                <a:gd name="T85" fmla="*/ 628 h 1329"/>
                <a:gd name="T86" fmla="*/ 1032 w 1245"/>
                <a:gd name="T87" fmla="*/ 628 h 1329"/>
                <a:gd name="T88" fmla="*/ 1037 w 1245"/>
                <a:gd name="T89" fmla="*/ 632 h 1329"/>
                <a:gd name="T90" fmla="*/ 1037 w 1245"/>
                <a:gd name="T91" fmla="*/ 632 h 1329"/>
                <a:gd name="T92" fmla="*/ 1244 w 1245"/>
                <a:gd name="T93" fmla="*/ 749 h 1329"/>
                <a:gd name="T94" fmla="*/ 1244 w 1245"/>
                <a:gd name="T95" fmla="*/ 749 h 1329"/>
                <a:gd name="T96" fmla="*/ 1115 w 1245"/>
                <a:gd name="T97" fmla="*/ 1328 h 1329"/>
                <a:gd name="T98" fmla="*/ 1115 w 1245"/>
                <a:gd name="T99" fmla="*/ 1328 h 1329"/>
                <a:gd name="T100" fmla="*/ 59 w 1245"/>
                <a:gd name="T101" fmla="*/ 868 h 1329"/>
                <a:gd name="T102" fmla="*/ 59 w 1245"/>
                <a:gd name="T103" fmla="*/ 868 h 1329"/>
                <a:gd name="T104" fmla="*/ 40 w 1245"/>
                <a:gd name="T105" fmla="*/ 850 h 1329"/>
                <a:gd name="T106" fmla="*/ 40 w 1245"/>
                <a:gd name="T107" fmla="*/ 850 h 1329"/>
                <a:gd name="T108" fmla="*/ 29 w 1245"/>
                <a:gd name="T109" fmla="*/ 823 h 1329"/>
                <a:gd name="T110" fmla="*/ 29 w 1245"/>
                <a:gd name="T111" fmla="*/ 823 h 1329"/>
                <a:gd name="T112" fmla="*/ 59 w 1245"/>
                <a:gd name="T113" fmla="*/ 789 h 1329"/>
                <a:gd name="T114" fmla="*/ 59 w 1245"/>
                <a:gd name="T115" fmla="*/ 789 h 1329"/>
                <a:gd name="T116" fmla="*/ 106 w 1245"/>
                <a:gd name="T117" fmla="*/ 789 h 1329"/>
                <a:gd name="T118" fmla="*/ 106 w 1245"/>
                <a:gd name="T119" fmla="*/ 789 h 1329"/>
                <a:gd name="T120" fmla="*/ 254 w 1245"/>
                <a:gd name="T121" fmla="*/ 843 h 1329"/>
                <a:gd name="T122" fmla="*/ 256 w 1245"/>
                <a:gd name="T123" fmla="*/ 840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5" h="1329">
                  <a:moveTo>
                    <a:pt x="256" y="840"/>
                  </a:moveTo>
                  <a:lnTo>
                    <a:pt x="256" y="840"/>
                  </a:lnTo>
                  <a:cubicBezTo>
                    <a:pt x="174" y="783"/>
                    <a:pt x="66" y="696"/>
                    <a:pt x="25" y="621"/>
                  </a:cubicBezTo>
                  <a:lnTo>
                    <a:pt x="25" y="621"/>
                  </a:lnTo>
                  <a:cubicBezTo>
                    <a:pt x="9" y="593"/>
                    <a:pt x="0" y="550"/>
                    <a:pt x="28" y="534"/>
                  </a:cubicBezTo>
                  <a:lnTo>
                    <a:pt x="28" y="534"/>
                  </a:lnTo>
                  <a:cubicBezTo>
                    <a:pt x="41" y="526"/>
                    <a:pt x="60" y="530"/>
                    <a:pt x="75" y="535"/>
                  </a:cubicBezTo>
                  <a:lnTo>
                    <a:pt x="75" y="535"/>
                  </a:lnTo>
                  <a:cubicBezTo>
                    <a:pt x="151" y="559"/>
                    <a:pt x="266" y="635"/>
                    <a:pt x="332" y="687"/>
                  </a:cubicBezTo>
                  <a:lnTo>
                    <a:pt x="334" y="685"/>
                  </a:lnTo>
                  <a:lnTo>
                    <a:pt x="334" y="685"/>
                  </a:lnTo>
                  <a:cubicBezTo>
                    <a:pt x="254" y="595"/>
                    <a:pt x="136" y="446"/>
                    <a:pt x="70" y="352"/>
                  </a:cubicBezTo>
                  <a:lnTo>
                    <a:pt x="70" y="352"/>
                  </a:lnTo>
                  <a:cubicBezTo>
                    <a:pt x="55" y="330"/>
                    <a:pt x="72" y="300"/>
                    <a:pt x="99" y="301"/>
                  </a:cubicBezTo>
                  <a:lnTo>
                    <a:pt x="99" y="301"/>
                  </a:lnTo>
                  <a:cubicBezTo>
                    <a:pt x="117" y="302"/>
                    <a:pt x="136" y="308"/>
                    <a:pt x="151" y="316"/>
                  </a:cubicBezTo>
                  <a:lnTo>
                    <a:pt x="151" y="316"/>
                  </a:lnTo>
                  <a:cubicBezTo>
                    <a:pt x="234" y="352"/>
                    <a:pt x="378" y="455"/>
                    <a:pt x="442" y="518"/>
                  </a:cubicBezTo>
                  <a:lnTo>
                    <a:pt x="442" y="518"/>
                  </a:lnTo>
                  <a:cubicBezTo>
                    <a:pt x="393" y="463"/>
                    <a:pt x="249" y="174"/>
                    <a:pt x="254" y="61"/>
                  </a:cubicBezTo>
                  <a:lnTo>
                    <a:pt x="254" y="61"/>
                  </a:lnTo>
                  <a:cubicBezTo>
                    <a:pt x="274" y="50"/>
                    <a:pt x="301" y="56"/>
                    <a:pt x="320" y="71"/>
                  </a:cubicBezTo>
                  <a:lnTo>
                    <a:pt x="320" y="71"/>
                  </a:lnTo>
                  <a:cubicBezTo>
                    <a:pt x="321" y="72"/>
                    <a:pt x="323" y="73"/>
                    <a:pt x="324" y="74"/>
                  </a:cubicBezTo>
                  <a:lnTo>
                    <a:pt x="324" y="74"/>
                  </a:lnTo>
                  <a:cubicBezTo>
                    <a:pt x="419" y="153"/>
                    <a:pt x="617" y="361"/>
                    <a:pt x="687" y="468"/>
                  </a:cubicBezTo>
                  <a:lnTo>
                    <a:pt x="687" y="468"/>
                  </a:lnTo>
                  <a:cubicBezTo>
                    <a:pt x="692" y="474"/>
                    <a:pt x="699" y="478"/>
                    <a:pt x="706" y="478"/>
                  </a:cubicBezTo>
                  <a:lnTo>
                    <a:pt x="706" y="478"/>
                  </a:lnTo>
                  <a:cubicBezTo>
                    <a:pt x="707" y="478"/>
                    <a:pt x="708" y="478"/>
                    <a:pt x="708" y="478"/>
                  </a:cubicBezTo>
                  <a:lnTo>
                    <a:pt x="708" y="478"/>
                  </a:lnTo>
                  <a:cubicBezTo>
                    <a:pt x="715" y="477"/>
                    <a:pt x="720" y="474"/>
                    <a:pt x="724" y="469"/>
                  </a:cubicBezTo>
                  <a:lnTo>
                    <a:pt x="724" y="469"/>
                  </a:lnTo>
                  <a:cubicBezTo>
                    <a:pt x="784" y="385"/>
                    <a:pt x="726" y="262"/>
                    <a:pt x="755" y="169"/>
                  </a:cubicBezTo>
                  <a:lnTo>
                    <a:pt x="755" y="169"/>
                  </a:lnTo>
                  <a:cubicBezTo>
                    <a:pt x="807" y="0"/>
                    <a:pt x="896" y="241"/>
                    <a:pt x="911" y="292"/>
                  </a:cubicBezTo>
                  <a:lnTo>
                    <a:pt x="911" y="292"/>
                  </a:lnTo>
                  <a:cubicBezTo>
                    <a:pt x="936" y="374"/>
                    <a:pt x="944" y="464"/>
                    <a:pt x="973" y="545"/>
                  </a:cubicBezTo>
                  <a:lnTo>
                    <a:pt x="973" y="545"/>
                  </a:lnTo>
                  <a:cubicBezTo>
                    <a:pt x="977" y="557"/>
                    <a:pt x="982" y="569"/>
                    <a:pt x="987" y="580"/>
                  </a:cubicBezTo>
                  <a:lnTo>
                    <a:pt x="987" y="580"/>
                  </a:lnTo>
                  <a:cubicBezTo>
                    <a:pt x="991" y="589"/>
                    <a:pt x="998" y="597"/>
                    <a:pt x="1006" y="604"/>
                  </a:cubicBezTo>
                  <a:lnTo>
                    <a:pt x="1032" y="628"/>
                  </a:lnTo>
                  <a:lnTo>
                    <a:pt x="1032" y="628"/>
                  </a:lnTo>
                  <a:cubicBezTo>
                    <a:pt x="1034" y="630"/>
                    <a:pt x="1035" y="631"/>
                    <a:pt x="1037" y="632"/>
                  </a:cubicBezTo>
                  <a:lnTo>
                    <a:pt x="1037" y="632"/>
                  </a:lnTo>
                  <a:cubicBezTo>
                    <a:pt x="1100" y="681"/>
                    <a:pt x="1170" y="720"/>
                    <a:pt x="1244" y="749"/>
                  </a:cubicBezTo>
                  <a:lnTo>
                    <a:pt x="1244" y="749"/>
                  </a:lnTo>
                  <a:cubicBezTo>
                    <a:pt x="1223" y="932"/>
                    <a:pt x="1180" y="1160"/>
                    <a:pt x="1115" y="1328"/>
                  </a:cubicBezTo>
                  <a:lnTo>
                    <a:pt x="1115" y="1328"/>
                  </a:lnTo>
                  <a:cubicBezTo>
                    <a:pt x="768" y="1233"/>
                    <a:pt x="315" y="1072"/>
                    <a:pt x="59" y="868"/>
                  </a:cubicBezTo>
                  <a:lnTo>
                    <a:pt x="59" y="868"/>
                  </a:lnTo>
                  <a:cubicBezTo>
                    <a:pt x="53" y="863"/>
                    <a:pt x="46" y="856"/>
                    <a:pt x="40" y="850"/>
                  </a:cubicBezTo>
                  <a:lnTo>
                    <a:pt x="40" y="850"/>
                  </a:lnTo>
                  <a:cubicBezTo>
                    <a:pt x="33" y="842"/>
                    <a:pt x="29" y="833"/>
                    <a:pt x="29" y="823"/>
                  </a:cubicBezTo>
                  <a:lnTo>
                    <a:pt x="29" y="823"/>
                  </a:lnTo>
                  <a:cubicBezTo>
                    <a:pt x="30" y="807"/>
                    <a:pt x="44" y="794"/>
                    <a:pt x="59" y="789"/>
                  </a:cubicBezTo>
                  <a:lnTo>
                    <a:pt x="59" y="789"/>
                  </a:lnTo>
                  <a:cubicBezTo>
                    <a:pt x="74" y="785"/>
                    <a:pt x="90" y="786"/>
                    <a:pt x="106" y="789"/>
                  </a:cubicBezTo>
                  <a:lnTo>
                    <a:pt x="106" y="789"/>
                  </a:lnTo>
                  <a:cubicBezTo>
                    <a:pt x="159" y="799"/>
                    <a:pt x="203" y="827"/>
                    <a:pt x="254" y="843"/>
                  </a:cubicBezTo>
                  <a:lnTo>
                    <a:pt x="256" y="84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12801FE6-297C-7043-A927-77BC557A9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9153" y="6703088"/>
              <a:ext cx="139819" cy="336159"/>
            </a:xfrm>
            <a:custGeom>
              <a:avLst/>
              <a:gdLst>
                <a:gd name="T0" fmla="*/ 189 w 208"/>
                <a:gd name="T1" fmla="*/ 255 h 499"/>
                <a:gd name="T2" fmla="*/ 189 w 208"/>
                <a:gd name="T3" fmla="*/ 255 h 499"/>
                <a:gd name="T4" fmla="*/ 197 w 208"/>
                <a:gd name="T5" fmla="*/ 454 h 499"/>
                <a:gd name="T6" fmla="*/ 197 w 208"/>
                <a:gd name="T7" fmla="*/ 454 h 499"/>
                <a:gd name="T8" fmla="*/ 185 w 208"/>
                <a:gd name="T9" fmla="*/ 483 h 499"/>
                <a:gd name="T10" fmla="*/ 185 w 208"/>
                <a:gd name="T11" fmla="*/ 483 h 499"/>
                <a:gd name="T12" fmla="*/ 128 w 208"/>
                <a:gd name="T13" fmla="*/ 457 h 499"/>
                <a:gd name="T14" fmla="*/ 128 w 208"/>
                <a:gd name="T15" fmla="*/ 457 h 499"/>
                <a:gd name="T16" fmla="*/ 78 w 208"/>
                <a:gd name="T17" fmla="*/ 372 h 499"/>
                <a:gd name="T18" fmla="*/ 78 w 208"/>
                <a:gd name="T19" fmla="*/ 372 h 499"/>
                <a:gd name="T20" fmla="*/ 78 w 208"/>
                <a:gd name="T21" fmla="*/ 372 h 499"/>
                <a:gd name="T22" fmla="*/ 78 w 208"/>
                <a:gd name="T23" fmla="*/ 372 h 499"/>
                <a:gd name="T24" fmla="*/ 28 w 208"/>
                <a:gd name="T25" fmla="*/ 255 h 499"/>
                <a:gd name="T26" fmla="*/ 28 w 208"/>
                <a:gd name="T27" fmla="*/ 255 h 499"/>
                <a:gd name="T28" fmla="*/ 4 w 208"/>
                <a:gd name="T29" fmla="*/ 126 h 499"/>
                <a:gd name="T30" fmla="*/ 4 w 208"/>
                <a:gd name="T31" fmla="*/ 126 h 499"/>
                <a:gd name="T32" fmla="*/ 28 w 208"/>
                <a:gd name="T33" fmla="*/ 64 h 499"/>
                <a:gd name="T34" fmla="*/ 28 w 208"/>
                <a:gd name="T35" fmla="*/ 64 h 499"/>
                <a:gd name="T36" fmla="*/ 122 w 208"/>
                <a:gd name="T37" fmla="*/ 0 h 499"/>
                <a:gd name="T38" fmla="*/ 128 w 208"/>
                <a:gd name="T39" fmla="*/ 2 h 499"/>
                <a:gd name="T40" fmla="*/ 128 w 208"/>
                <a:gd name="T41" fmla="*/ 2 h 499"/>
                <a:gd name="T42" fmla="*/ 122 w 208"/>
                <a:gd name="T43" fmla="*/ 32 h 499"/>
                <a:gd name="T44" fmla="*/ 122 w 208"/>
                <a:gd name="T45" fmla="*/ 32 h 499"/>
                <a:gd name="T46" fmla="*/ 144 w 208"/>
                <a:gd name="T47" fmla="*/ 146 h 499"/>
                <a:gd name="T48" fmla="*/ 144 w 208"/>
                <a:gd name="T49" fmla="*/ 146 h 499"/>
                <a:gd name="T50" fmla="*/ 189 w 208"/>
                <a:gd name="T51" fmla="*/ 255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499">
                  <a:moveTo>
                    <a:pt x="189" y="255"/>
                  </a:moveTo>
                  <a:lnTo>
                    <a:pt x="189" y="255"/>
                  </a:lnTo>
                  <a:cubicBezTo>
                    <a:pt x="188" y="322"/>
                    <a:pt x="207" y="389"/>
                    <a:pt x="197" y="454"/>
                  </a:cubicBezTo>
                  <a:lnTo>
                    <a:pt x="197" y="454"/>
                  </a:lnTo>
                  <a:cubicBezTo>
                    <a:pt x="196" y="465"/>
                    <a:pt x="193" y="477"/>
                    <a:pt x="185" y="483"/>
                  </a:cubicBezTo>
                  <a:lnTo>
                    <a:pt x="185" y="483"/>
                  </a:lnTo>
                  <a:cubicBezTo>
                    <a:pt x="167" y="498"/>
                    <a:pt x="142" y="476"/>
                    <a:pt x="128" y="457"/>
                  </a:cubicBezTo>
                  <a:lnTo>
                    <a:pt x="128" y="457"/>
                  </a:lnTo>
                  <a:cubicBezTo>
                    <a:pt x="110" y="431"/>
                    <a:pt x="94" y="402"/>
                    <a:pt x="78" y="372"/>
                  </a:cubicBezTo>
                  <a:lnTo>
                    <a:pt x="78" y="372"/>
                  </a:lnTo>
                  <a:lnTo>
                    <a:pt x="78" y="372"/>
                  </a:lnTo>
                  <a:lnTo>
                    <a:pt x="78" y="372"/>
                  </a:lnTo>
                  <a:cubicBezTo>
                    <a:pt x="57" y="334"/>
                    <a:pt x="39" y="294"/>
                    <a:pt x="28" y="255"/>
                  </a:cubicBezTo>
                  <a:lnTo>
                    <a:pt x="28" y="255"/>
                  </a:lnTo>
                  <a:cubicBezTo>
                    <a:pt x="15" y="210"/>
                    <a:pt x="0" y="167"/>
                    <a:pt x="4" y="126"/>
                  </a:cubicBezTo>
                  <a:lnTo>
                    <a:pt x="4" y="126"/>
                  </a:lnTo>
                  <a:cubicBezTo>
                    <a:pt x="6" y="104"/>
                    <a:pt x="12" y="83"/>
                    <a:pt x="28" y="64"/>
                  </a:cubicBezTo>
                  <a:lnTo>
                    <a:pt x="28" y="64"/>
                  </a:lnTo>
                  <a:cubicBezTo>
                    <a:pt x="51" y="33"/>
                    <a:pt x="85" y="10"/>
                    <a:pt x="122" y="0"/>
                  </a:cubicBezTo>
                  <a:lnTo>
                    <a:pt x="128" y="2"/>
                  </a:lnTo>
                  <a:lnTo>
                    <a:pt x="128" y="2"/>
                  </a:lnTo>
                  <a:cubicBezTo>
                    <a:pt x="125" y="12"/>
                    <a:pt x="122" y="21"/>
                    <a:pt x="122" y="32"/>
                  </a:cubicBezTo>
                  <a:lnTo>
                    <a:pt x="122" y="32"/>
                  </a:lnTo>
                  <a:cubicBezTo>
                    <a:pt x="118" y="71"/>
                    <a:pt x="130" y="110"/>
                    <a:pt x="144" y="146"/>
                  </a:cubicBezTo>
                  <a:lnTo>
                    <a:pt x="144" y="146"/>
                  </a:lnTo>
                  <a:cubicBezTo>
                    <a:pt x="158" y="183"/>
                    <a:pt x="173" y="219"/>
                    <a:pt x="189" y="255"/>
                  </a:cubicBezTo>
                </a:path>
              </a:pathLst>
            </a:custGeom>
            <a:solidFill>
              <a:srgbClr val="FFA8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DF6FC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0F17C09A-7E8C-8946-8C6C-82DF0FBDE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857" y="6786384"/>
              <a:ext cx="136843" cy="267737"/>
            </a:xfrm>
            <a:custGeom>
              <a:avLst/>
              <a:gdLst>
                <a:gd name="T0" fmla="*/ 200 w 204"/>
                <a:gd name="T1" fmla="*/ 246 h 398"/>
                <a:gd name="T2" fmla="*/ 200 w 204"/>
                <a:gd name="T3" fmla="*/ 246 h 398"/>
                <a:gd name="T4" fmla="*/ 195 w 204"/>
                <a:gd name="T5" fmla="*/ 370 h 398"/>
                <a:gd name="T6" fmla="*/ 195 w 204"/>
                <a:gd name="T7" fmla="*/ 370 h 398"/>
                <a:gd name="T8" fmla="*/ 194 w 204"/>
                <a:gd name="T9" fmla="*/ 373 h 398"/>
                <a:gd name="T10" fmla="*/ 194 w 204"/>
                <a:gd name="T11" fmla="*/ 373 h 398"/>
                <a:gd name="T12" fmla="*/ 147 w 204"/>
                <a:gd name="T13" fmla="*/ 379 h 398"/>
                <a:gd name="T14" fmla="*/ 147 w 204"/>
                <a:gd name="T15" fmla="*/ 379 h 398"/>
                <a:gd name="T16" fmla="*/ 54 w 204"/>
                <a:gd name="T17" fmla="*/ 225 h 398"/>
                <a:gd name="T18" fmla="*/ 54 w 204"/>
                <a:gd name="T19" fmla="*/ 225 h 398"/>
                <a:gd name="T20" fmla="*/ 126 w 204"/>
                <a:gd name="T21" fmla="*/ 0 h 398"/>
                <a:gd name="T22" fmla="*/ 126 w 204"/>
                <a:gd name="T23" fmla="*/ 0 h 398"/>
                <a:gd name="T24" fmla="*/ 150 w 204"/>
                <a:gd name="T25" fmla="*/ 129 h 398"/>
                <a:gd name="T26" fmla="*/ 150 w 204"/>
                <a:gd name="T27" fmla="*/ 129 h 398"/>
                <a:gd name="T28" fmla="*/ 200 w 204"/>
                <a:gd name="T29" fmla="*/ 24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398">
                  <a:moveTo>
                    <a:pt x="200" y="246"/>
                  </a:moveTo>
                  <a:lnTo>
                    <a:pt x="200" y="246"/>
                  </a:lnTo>
                  <a:cubicBezTo>
                    <a:pt x="203" y="282"/>
                    <a:pt x="201" y="347"/>
                    <a:pt x="195" y="370"/>
                  </a:cubicBezTo>
                  <a:lnTo>
                    <a:pt x="195" y="370"/>
                  </a:lnTo>
                  <a:cubicBezTo>
                    <a:pt x="194" y="371"/>
                    <a:pt x="194" y="372"/>
                    <a:pt x="194" y="373"/>
                  </a:cubicBezTo>
                  <a:lnTo>
                    <a:pt x="194" y="373"/>
                  </a:lnTo>
                  <a:cubicBezTo>
                    <a:pt x="187" y="392"/>
                    <a:pt x="159" y="397"/>
                    <a:pt x="147" y="379"/>
                  </a:cubicBezTo>
                  <a:lnTo>
                    <a:pt x="147" y="379"/>
                  </a:lnTo>
                  <a:cubicBezTo>
                    <a:pt x="122" y="343"/>
                    <a:pt x="73" y="265"/>
                    <a:pt x="54" y="225"/>
                  </a:cubicBezTo>
                  <a:lnTo>
                    <a:pt x="54" y="225"/>
                  </a:lnTo>
                  <a:cubicBezTo>
                    <a:pt x="0" y="115"/>
                    <a:pt x="32" y="45"/>
                    <a:pt x="126" y="0"/>
                  </a:cubicBezTo>
                  <a:lnTo>
                    <a:pt x="126" y="0"/>
                  </a:lnTo>
                  <a:cubicBezTo>
                    <a:pt x="122" y="41"/>
                    <a:pt x="137" y="84"/>
                    <a:pt x="150" y="129"/>
                  </a:cubicBezTo>
                  <a:lnTo>
                    <a:pt x="150" y="129"/>
                  </a:lnTo>
                  <a:cubicBezTo>
                    <a:pt x="161" y="168"/>
                    <a:pt x="179" y="208"/>
                    <a:pt x="200" y="246"/>
                  </a:cubicBezTo>
                </a:path>
              </a:pathLst>
            </a:custGeom>
            <a:solidFill>
              <a:srgbClr val="FFA8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EDF6FC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3A92CA66-D368-1448-884A-F3B84E979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6750" y="6304458"/>
              <a:ext cx="580097" cy="1198866"/>
            </a:xfrm>
            <a:custGeom>
              <a:avLst/>
              <a:gdLst>
                <a:gd name="T0" fmla="*/ 251 w 861"/>
                <a:gd name="T1" fmla="*/ 432 h 1775"/>
                <a:gd name="T2" fmla="*/ 251 w 861"/>
                <a:gd name="T3" fmla="*/ 432 h 1775"/>
                <a:gd name="T4" fmla="*/ 257 w 861"/>
                <a:gd name="T5" fmla="*/ 428 h 1775"/>
                <a:gd name="T6" fmla="*/ 272 w 861"/>
                <a:gd name="T7" fmla="*/ 424 h 1775"/>
                <a:gd name="T8" fmla="*/ 272 w 861"/>
                <a:gd name="T9" fmla="*/ 424 h 1775"/>
                <a:gd name="T10" fmla="*/ 252 w 861"/>
                <a:gd name="T11" fmla="*/ 33 h 1775"/>
                <a:gd name="T12" fmla="*/ 252 w 861"/>
                <a:gd name="T13" fmla="*/ 33 h 1775"/>
                <a:gd name="T14" fmla="*/ 309 w 861"/>
                <a:gd name="T15" fmla="*/ 83 h 1775"/>
                <a:gd name="T16" fmla="*/ 309 w 861"/>
                <a:gd name="T17" fmla="*/ 83 h 1775"/>
                <a:gd name="T18" fmla="*/ 860 w 861"/>
                <a:gd name="T19" fmla="*/ 1490 h 1775"/>
                <a:gd name="T20" fmla="*/ 860 w 861"/>
                <a:gd name="T21" fmla="*/ 1490 h 1775"/>
                <a:gd name="T22" fmla="*/ 262 w 861"/>
                <a:gd name="T23" fmla="*/ 1774 h 1775"/>
                <a:gd name="T24" fmla="*/ 262 w 861"/>
                <a:gd name="T25" fmla="*/ 1774 h 1775"/>
                <a:gd name="T26" fmla="*/ 72 w 861"/>
                <a:gd name="T27" fmla="*/ 1350 h 1775"/>
                <a:gd name="T28" fmla="*/ 72 w 861"/>
                <a:gd name="T29" fmla="*/ 1350 h 1775"/>
                <a:gd name="T30" fmla="*/ 0 w 861"/>
                <a:gd name="T31" fmla="*/ 1088 h 1775"/>
                <a:gd name="T32" fmla="*/ 0 w 861"/>
                <a:gd name="T33" fmla="*/ 1088 h 1775"/>
                <a:gd name="T34" fmla="*/ 1 w 861"/>
                <a:gd name="T35" fmla="*/ 1085 h 1775"/>
                <a:gd name="T36" fmla="*/ 1 w 861"/>
                <a:gd name="T37" fmla="*/ 1085 h 1775"/>
                <a:gd name="T38" fmla="*/ 6 w 861"/>
                <a:gd name="T39" fmla="*/ 961 h 1775"/>
                <a:gd name="T40" fmla="*/ 6 w 861"/>
                <a:gd name="T41" fmla="*/ 961 h 1775"/>
                <a:gd name="T42" fmla="*/ 56 w 861"/>
                <a:gd name="T43" fmla="*/ 1046 h 1775"/>
                <a:gd name="T44" fmla="*/ 56 w 861"/>
                <a:gd name="T45" fmla="*/ 1046 h 1775"/>
                <a:gd name="T46" fmla="*/ 113 w 861"/>
                <a:gd name="T47" fmla="*/ 1072 h 1775"/>
                <a:gd name="T48" fmla="*/ 113 w 861"/>
                <a:gd name="T49" fmla="*/ 1072 h 1775"/>
                <a:gd name="T50" fmla="*/ 125 w 861"/>
                <a:gd name="T51" fmla="*/ 1043 h 1775"/>
                <a:gd name="T52" fmla="*/ 125 w 861"/>
                <a:gd name="T53" fmla="*/ 1043 h 1775"/>
                <a:gd name="T54" fmla="*/ 117 w 861"/>
                <a:gd name="T55" fmla="*/ 844 h 1775"/>
                <a:gd name="T56" fmla="*/ 117 w 861"/>
                <a:gd name="T57" fmla="*/ 844 h 1775"/>
                <a:gd name="T58" fmla="*/ 72 w 861"/>
                <a:gd name="T59" fmla="*/ 735 h 1775"/>
                <a:gd name="T60" fmla="*/ 72 w 861"/>
                <a:gd name="T61" fmla="*/ 735 h 1775"/>
                <a:gd name="T62" fmla="*/ 50 w 861"/>
                <a:gd name="T63" fmla="*/ 621 h 1775"/>
                <a:gd name="T64" fmla="*/ 50 w 861"/>
                <a:gd name="T65" fmla="*/ 621 h 1775"/>
                <a:gd name="T66" fmla="*/ 56 w 861"/>
                <a:gd name="T67" fmla="*/ 591 h 1775"/>
                <a:gd name="T68" fmla="*/ 56 w 861"/>
                <a:gd name="T69" fmla="*/ 591 h 1775"/>
                <a:gd name="T70" fmla="*/ 251 w 861"/>
                <a:gd name="T71" fmla="*/ 432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1" h="1775">
                  <a:moveTo>
                    <a:pt x="251" y="432"/>
                  </a:moveTo>
                  <a:lnTo>
                    <a:pt x="251" y="432"/>
                  </a:lnTo>
                  <a:cubicBezTo>
                    <a:pt x="254" y="430"/>
                    <a:pt x="255" y="429"/>
                    <a:pt x="257" y="428"/>
                  </a:cubicBezTo>
                  <a:lnTo>
                    <a:pt x="272" y="424"/>
                  </a:lnTo>
                  <a:lnTo>
                    <a:pt x="272" y="424"/>
                  </a:lnTo>
                  <a:cubicBezTo>
                    <a:pt x="234" y="266"/>
                    <a:pt x="183" y="0"/>
                    <a:pt x="252" y="33"/>
                  </a:cubicBezTo>
                  <a:lnTo>
                    <a:pt x="252" y="33"/>
                  </a:lnTo>
                  <a:cubicBezTo>
                    <a:pt x="274" y="43"/>
                    <a:pt x="294" y="63"/>
                    <a:pt x="309" y="83"/>
                  </a:cubicBezTo>
                  <a:lnTo>
                    <a:pt x="309" y="83"/>
                  </a:lnTo>
                  <a:cubicBezTo>
                    <a:pt x="509" y="360"/>
                    <a:pt x="860" y="1490"/>
                    <a:pt x="860" y="1490"/>
                  </a:cubicBezTo>
                  <a:lnTo>
                    <a:pt x="860" y="1490"/>
                  </a:lnTo>
                  <a:cubicBezTo>
                    <a:pt x="679" y="1618"/>
                    <a:pt x="476" y="1714"/>
                    <a:pt x="262" y="1774"/>
                  </a:cubicBezTo>
                  <a:lnTo>
                    <a:pt x="262" y="1774"/>
                  </a:lnTo>
                  <a:cubicBezTo>
                    <a:pt x="183" y="1630"/>
                    <a:pt x="111" y="1511"/>
                    <a:pt x="72" y="1350"/>
                  </a:cubicBezTo>
                  <a:lnTo>
                    <a:pt x="72" y="1350"/>
                  </a:lnTo>
                  <a:cubicBezTo>
                    <a:pt x="50" y="1262"/>
                    <a:pt x="34" y="1170"/>
                    <a:pt x="0" y="1088"/>
                  </a:cubicBezTo>
                  <a:lnTo>
                    <a:pt x="0" y="1088"/>
                  </a:lnTo>
                  <a:cubicBezTo>
                    <a:pt x="0" y="1087"/>
                    <a:pt x="0" y="1086"/>
                    <a:pt x="1" y="1085"/>
                  </a:cubicBezTo>
                  <a:lnTo>
                    <a:pt x="1" y="1085"/>
                  </a:lnTo>
                  <a:cubicBezTo>
                    <a:pt x="7" y="1062"/>
                    <a:pt x="9" y="997"/>
                    <a:pt x="6" y="961"/>
                  </a:cubicBezTo>
                  <a:lnTo>
                    <a:pt x="6" y="961"/>
                  </a:lnTo>
                  <a:cubicBezTo>
                    <a:pt x="22" y="991"/>
                    <a:pt x="38" y="1020"/>
                    <a:pt x="56" y="1046"/>
                  </a:cubicBezTo>
                  <a:lnTo>
                    <a:pt x="56" y="1046"/>
                  </a:lnTo>
                  <a:cubicBezTo>
                    <a:pt x="70" y="1065"/>
                    <a:pt x="95" y="1087"/>
                    <a:pt x="113" y="1072"/>
                  </a:cubicBezTo>
                  <a:lnTo>
                    <a:pt x="113" y="1072"/>
                  </a:lnTo>
                  <a:cubicBezTo>
                    <a:pt x="121" y="1066"/>
                    <a:pt x="124" y="1054"/>
                    <a:pt x="125" y="1043"/>
                  </a:cubicBezTo>
                  <a:lnTo>
                    <a:pt x="125" y="1043"/>
                  </a:lnTo>
                  <a:cubicBezTo>
                    <a:pt x="135" y="978"/>
                    <a:pt x="116" y="911"/>
                    <a:pt x="117" y="844"/>
                  </a:cubicBezTo>
                  <a:lnTo>
                    <a:pt x="117" y="844"/>
                  </a:lnTo>
                  <a:cubicBezTo>
                    <a:pt x="101" y="808"/>
                    <a:pt x="86" y="772"/>
                    <a:pt x="72" y="735"/>
                  </a:cubicBezTo>
                  <a:lnTo>
                    <a:pt x="72" y="735"/>
                  </a:lnTo>
                  <a:cubicBezTo>
                    <a:pt x="58" y="699"/>
                    <a:pt x="46" y="660"/>
                    <a:pt x="50" y="621"/>
                  </a:cubicBezTo>
                  <a:lnTo>
                    <a:pt x="50" y="621"/>
                  </a:lnTo>
                  <a:cubicBezTo>
                    <a:pt x="50" y="610"/>
                    <a:pt x="53" y="601"/>
                    <a:pt x="56" y="591"/>
                  </a:cubicBezTo>
                  <a:lnTo>
                    <a:pt x="56" y="591"/>
                  </a:lnTo>
                  <a:cubicBezTo>
                    <a:pt x="81" y="512"/>
                    <a:pt x="171" y="465"/>
                    <a:pt x="251" y="432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9DAD0936-494C-F64D-8A6B-0093F7B83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365" y="5890955"/>
              <a:ext cx="806186" cy="1273237"/>
            </a:xfrm>
            <a:custGeom>
              <a:avLst/>
              <a:gdLst>
                <a:gd name="T0" fmla="*/ 362 w 1194"/>
                <a:gd name="T1" fmla="*/ 1132 h 1886"/>
                <a:gd name="T2" fmla="*/ 362 w 1194"/>
                <a:gd name="T3" fmla="*/ 1132 h 1886"/>
                <a:gd name="T4" fmla="*/ 94 w 1194"/>
                <a:gd name="T5" fmla="*/ 1003 h 1886"/>
                <a:gd name="T6" fmla="*/ 94 w 1194"/>
                <a:gd name="T7" fmla="*/ 1003 h 1886"/>
                <a:gd name="T8" fmla="*/ 44 w 1194"/>
                <a:gd name="T9" fmla="*/ 562 h 1886"/>
                <a:gd name="T10" fmla="*/ 44 w 1194"/>
                <a:gd name="T11" fmla="*/ 562 h 1886"/>
                <a:gd name="T12" fmla="*/ 96 w 1194"/>
                <a:gd name="T13" fmla="*/ 375 h 1886"/>
                <a:gd name="T14" fmla="*/ 96 w 1194"/>
                <a:gd name="T15" fmla="*/ 375 h 1886"/>
                <a:gd name="T16" fmla="*/ 128 w 1194"/>
                <a:gd name="T17" fmla="*/ 126 h 1886"/>
                <a:gd name="T18" fmla="*/ 128 w 1194"/>
                <a:gd name="T19" fmla="*/ 126 h 1886"/>
                <a:gd name="T20" fmla="*/ 236 w 1194"/>
                <a:gd name="T21" fmla="*/ 0 h 1886"/>
                <a:gd name="T22" fmla="*/ 236 w 1194"/>
                <a:gd name="T23" fmla="*/ 0 h 1886"/>
                <a:gd name="T24" fmla="*/ 716 w 1194"/>
                <a:gd name="T25" fmla="*/ 30 h 1886"/>
                <a:gd name="T26" fmla="*/ 716 w 1194"/>
                <a:gd name="T27" fmla="*/ 30 h 1886"/>
                <a:gd name="T28" fmla="*/ 782 w 1194"/>
                <a:gd name="T29" fmla="*/ 98 h 1886"/>
                <a:gd name="T30" fmla="*/ 781 w 1194"/>
                <a:gd name="T31" fmla="*/ 103 h 1886"/>
                <a:gd name="T32" fmla="*/ 781 w 1194"/>
                <a:gd name="T33" fmla="*/ 103 h 1886"/>
                <a:gd name="T34" fmla="*/ 817 w 1194"/>
                <a:gd name="T35" fmla="*/ 248 h 1886"/>
                <a:gd name="T36" fmla="*/ 817 w 1194"/>
                <a:gd name="T37" fmla="*/ 248 h 1886"/>
                <a:gd name="T38" fmla="*/ 821 w 1194"/>
                <a:gd name="T39" fmla="*/ 401 h 1886"/>
                <a:gd name="T40" fmla="*/ 821 w 1194"/>
                <a:gd name="T41" fmla="*/ 401 h 1886"/>
                <a:gd name="T42" fmla="*/ 894 w 1194"/>
                <a:gd name="T43" fmla="*/ 483 h 1886"/>
                <a:gd name="T44" fmla="*/ 894 w 1194"/>
                <a:gd name="T45" fmla="*/ 483 h 1886"/>
                <a:gd name="T46" fmla="*/ 949 w 1194"/>
                <a:gd name="T47" fmla="*/ 471 h 1886"/>
                <a:gd name="T48" fmla="*/ 998 w 1194"/>
                <a:gd name="T49" fmla="*/ 426 h 1886"/>
                <a:gd name="T50" fmla="*/ 998 w 1194"/>
                <a:gd name="T51" fmla="*/ 426 h 1886"/>
                <a:gd name="T52" fmla="*/ 1156 w 1194"/>
                <a:gd name="T53" fmla="*/ 447 h 1886"/>
                <a:gd name="T54" fmla="*/ 1156 w 1194"/>
                <a:gd name="T55" fmla="*/ 447 h 1886"/>
                <a:gd name="T56" fmla="*/ 1191 w 1194"/>
                <a:gd name="T57" fmla="*/ 530 h 1886"/>
                <a:gd name="T58" fmla="*/ 1191 w 1194"/>
                <a:gd name="T59" fmla="*/ 530 h 1886"/>
                <a:gd name="T60" fmla="*/ 1178 w 1194"/>
                <a:gd name="T61" fmla="*/ 611 h 1886"/>
                <a:gd name="T62" fmla="*/ 1178 w 1194"/>
                <a:gd name="T63" fmla="*/ 611 h 1886"/>
                <a:gd name="T64" fmla="*/ 1055 w 1194"/>
                <a:gd name="T65" fmla="*/ 727 h 1886"/>
                <a:gd name="T66" fmla="*/ 1055 w 1194"/>
                <a:gd name="T67" fmla="*/ 727 h 1886"/>
                <a:gd name="T68" fmla="*/ 1001 w 1194"/>
                <a:gd name="T69" fmla="*/ 731 h 1886"/>
                <a:gd name="T70" fmla="*/ 1001 w 1194"/>
                <a:gd name="T71" fmla="*/ 731 h 1886"/>
                <a:gd name="T72" fmla="*/ 984 w 1194"/>
                <a:gd name="T73" fmla="*/ 746 h 1886"/>
                <a:gd name="T74" fmla="*/ 984 w 1194"/>
                <a:gd name="T75" fmla="*/ 746 h 1886"/>
                <a:gd name="T76" fmla="*/ 986 w 1194"/>
                <a:gd name="T77" fmla="*/ 1293 h 1886"/>
                <a:gd name="T78" fmla="*/ 986 w 1194"/>
                <a:gd name="T79" fmla="*/ 1293 h 1886"/>
                <a:gd name="T80" fmla="*/ 986 w 1194"/>
                <a:gd name="T81" fmla="*/ 1539 h 1886"/>
                <a:gd name="T82" fmla="*/ 986 w 1194"/>
                <a:gd name="T83" fmla="*/ 1539 h 1886"/>
                <a:gd name="T84" fmla="*/ 800 w 1194"/>
                <a:gd name="T85" fmla="*/ 1710 h 1886"/>
                <a:gd name="T86" fmla="*/ 796 w 1194"/>
                <a:gd name="T87" fmla="*/ 1719 h 1886"/>
                <a:gd name="T88" fmla="*/ 796 w 1194"/>
                <a:gd name="T89" fmla="*/ 1719 h 1886"/>
                <a:gd name="T90" fmla="*/ 788 w 1194"/>
                <a:gd name="T91" fmla="*/ 1722 h 1886"/>
                <a:gd name="T92" fmla="*/ 788 w 1194"/>
                <a:gd name="T93" fmla="*/ 1722 h 1886"/>
                <a:gd name="T94" fmla="*/ 671 w 1194"/>
                <a:gd name="T95" fmla="*/ 1851 h 1886"/>
                <a:gd name="T96" fmla="*/ 671 w 1194"/>
                <a:gd name="T97" fmla="*/ 1851 h 1886"/>
                <a:gd name="T98" fmla="*/ 609 w 1194"/>
                <a:gd name="T99" fmla="*/ 1882 h 1886"/>
                <a:gd name="T100" fmla="*/ 609 w 1194"/>
                <a:gd name="T101" fmla="*/ 1882 h 1886"/>
                <a:gd name="T102" fmla="*/ 336 w 1194"/>
                <a:gd name="T103" fmla="*/ 1800 h 1886"/>
                <a:gd name="T104" fmla="*/ 336 w 1194"/>
                <a:gd name="T105" fmla="*/ 1800 h 1886"/>
                <a:gd name="T106" fmla="*/ 316 w 1194"/>
                <a:gd name="T107" fmla="*/ 1777 h 1886"/>
                <a:gd name="T108" fmla="*/ 316 w 1194"/>
                <a:gd name="T109" fmla="*/ 1777 h 1886"/>
                <a:gd name="T110" fmla="*/ 312 w 1194"/>
                <a:gd name="T111" fmla="*/ 1754 h 1886"/>
                <a:gd name="T112" fmla="*/ 312 w 1194"/>
                <a:gd name="T113" fmla="*/ 1754 h 1886"/>
                <a:gd name="T114" fmla="*/ 331 w 1194"/>
                <a:gd name="T115" fmla="*/ 1514 h 1886"/>
                <a:gd name="T116" fmla="*/ 331 w 1194"/>
                <a:gd name="T117" fmla="*/ 1514 h 1886"/>
                <a:gd name="T118" fmla="*/ 348 w 1194"/>
                <a:gd name="T119" fmla="*/ 1323 h 1886"/>
                <a:gd name="T120" fmla="*/ 348 w 1194"/>
                <a:gd name="T121" fmla="*/ 1323 h 1886"/>
                <a:gd name="T122" fmla="*/ 362 w 1194"/>
                <a:gd name="T123" fmla="*/ 1138 h 1886"/>
                <a:gd name="T124" fmla="*/ 362 w 1194"/>
                <a:gd name="T125" fmla="*/ 1132 h 1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4" h="1886">
                  <a:moveTo>
                    <a:pt x="362" y="1132"/>
                  </a:moveTo>
                  <a:lnTo>
                    <a:pt x="362" y="1132"/>
                  </a:lnTo>
                  <a:cubicBezTo>
                    <a:pt x="260" y="1126"/>
                    <a:pt x="158" y="1084"/>
                    <a:pt x="94" y="1003"/>
                  </a:cubicBezTo>
                  <a:lnTo>
                    <a:pt x="94" y="1003"/>
                  </a:lnTo>
                  <a:cubicBezTo>
                    <a:pt x="0" y="882"/>
                    <a:pt x="8" y="711"/>
                    <a:pt x="44" y="562"/>
                  </a:cubicBezTo>
                  <a:lnTo>
                    <a:pt x="44" y="562"/>
                  </a:lnTo>
                  <a:cubicBezTo>
                    <a:pt x="60" y="497"/>
                    <a:pt x="80" y="436"/>
                    <a:pt x="96" y="375"/>
                  </a:cubicBezTo>
                  <a:lnTo>
                    <a:pt x="96" y="375"/>
                  </a:lnTo>
                  <a:cubicBezTo>
                    <a:pt x="118" y="294"/>
                    <a:pt x="134" y="213"/>
                    <a:pt x="128" y="126"/>
                  </a:cubicBezTo>
                  <a:lnTo>
                    <a:pt x="128" y="126"/>
                  </a:lnTo>
                  <a:cubicBezTo>
                    <a:pt x="172" y="93"/>
                    <a:pt x="210" y="50"/>
                    <a:pt x="236" y="0"/>
                  </a:cubicBezTo>
                  <a:lnTo>
                    <a:pt x="236" y="0"/>
                  </a:lnTo>
                  <a:cubicBezTo>
                    <a:pt x="375" y="93"/>
                    <a:pt x="566" y="106"/>
                    <a:pt x="716" y="30"/>
                  </a:cubicBezTo>
                  <a:lnTo>
                    <a:pt x="716" y="30"/>
                  </a:lnTo>
                  <a:cubicBezTo>
                    <a:pt x="733" y="56"/>
                    <a:pt x="757" y="79"/>
                    <a:pt x="782" y="98"/>
                  </a:cubicBezTo>
                  <a:lnTo>
                    <a:pt x="781" y="103"/>
                  </a:lnTo>
                  <a:lnTo>
                    <a:pt x="781" y="103"/>
                  </a:lnTo>
                  <a:cubicBezTo>
                    <a:pt x="815" y="141"/>
                    <a:pt x="820" y="197"/>
                    <a:pt x="817" y="248"/>
                  </a:cubicBezTo>
                  <a:lnTo>
                    <a:pt x="817" y="248"/>
                  </a:lnTo>
                  <a:cubicBezTo>
                    <a:pt x="815" y="299"/>
                    <a:pt x="806" y="351"/>
                    <a:pt x="821" y="401"/>
                  </a:cubicBezTo>
                  <a:lnTo>
                    <a:pt x="821" y="401"/>
                  </a:lnTo>
                  <a:cubicBezTo>
                    <a:pt x="831" y="437"/>
                    <a:pt x="860" y="471"/>
                    <a:pt x="894" y="483"/>
                  </a:cubicBezTo>
                  <a:lnTo>
                    <a:pt x="894" y="483"/>
                  </a:lnTo>
                  <a:cubicBezTo>
                    <a:pt x="913" y="489"/>
                    <a:pt x="933" y="484"/>
                    <a:pt x="949" y="471"/>
                  </a:cubicBezTo>
                  <a:lnTo>
                    <a:pt x="998" y="426"/>
                  </a:lnTo>
                  <a:lnTo>
                    <a:pt x="998" y="426"/>
                  </a:lnTo>
                  <a:cubicBezTo>
                    <a:pt x="1045" y="393"/>
                    <a:pt x="1117" y="405"/>
                    <a:pt x="1156" y="447"/>
                  </a:cubicBezTo>
                  <a:lnTo>
                    <a:pt x="1156" y="447"/>
                  </a:lnTo>
                  <a:cubicBezTo>
                    <a:pt x="1176" y="470"/>
                    <a:pt x="1187" y="500"/>
                    <a:pt x="1191" y="530"/>
                  </a:cubicBezTo>
                  <a:lnTo>
                    <a:pt x="1191" y="530"/>
                  </a:lnTo>
                  <a:cubicBezTo>
                    <a:pt x="1193" y="557"/>
                    <a:pt x="1189" y="585"/>
                    <a:pt x="1178" y="611"/>
                  </a:cubicBezTo>
                  <a:lnTo>
                    <a:pt x="1178" y="611"/>
                  </a:lnTo>
                  <a:cubicBezTo>
                    <a:pt x="1156" y="664"/>
                    <a:pt x="1109" y="705"/>
                    <a:pt x="1055" y="727"/>
                  </a:cubicBezTo>
                  <a:lnTo>
                    <a:pt x="1055" y="727"/>
                  </a:lnTo>
                  <a:cubicBezTo>
                    <a:pt x="1039" y="734"/>
                    <a:pt x="1016" y="733"/>
                    <a:pt x="1001" y="731"/>
                  </a:cubicBezTo>
                  <a:lnTo>
                    <a:pt x="1001" y="731"/>
                  </a:lnTo>
                  <a:cubicBezTo>
                    <a:pt x="992" y="730"/>
                    <a:pt x="984" y="737"/>
                    <a:pt x="984" y="746"/>
                  </a:cubicBezTo>
                  <a:lnTo>
                    <a:pt x="984" y="746"/>
                  </a:lnTo>
                  <a:cubicBezTo>
                    <a:pt x="981" y="907"/>
                    <a:pt x="985" y="1106"/>
                    <a:pt x="986" y="1293"/>
                  </a:cubicBezTo>
                  <a:lnTo>
                    <a:pt x="986" y="1293"/>
                  </a:lnTo>
                  <a:cubicBezTo>
                    <a:pt x="987" y="1380"/>
                    <a:pt x="987" y="1463"/>
                    <a:pt x="986" y="1539"/>
                  </a:cubicBezTo>
                  <a:lnTo>
                    <a:pt x="986" y="1539"/>
                  </a:lnTo>
                  <a:cubicBezTo>
                    <a:pt x="916" y="1586"/>
                    <a:pt x="853" y="1644"/>
                    <a:pt x="800" y="1710"/>
                  </a:cubicBezTo>
                  <a:lnTo>
                    <a:pt x="796" y="1719"/>
                  </a:lnTo>
                  <a:lnTo>
                    <a:pt x="796" y="1719"/>
                  </a:lnTo>
                  <a:cubicBezTo>
                    <a:pt x="793" y="1719"/>
                    <a:pt x="790" y="1719"/>
                    <a:pt x="788" y="1722"/>
                  </a:cubicBezTo>
                  <a:lnTo>
                    <a:pt x="788" y="1722"/>
                  </a:lnTo>
                  <a:cubicBezTo>
                    <a:pt x="748" y="1757"/>
                    <a:pt x="699" y="1817"/>
                    <a:pt x="671" y="1851"/>
                  </a:cubicBezTo>
                  <a:lnTo>
                    <a:pt x="671" y="1851"/>
                  </a:lnTo>
                  <a:cubicBezTo>
                    <a:pt x="657" y="1871"/>
                    <a:pt x="634" y="1882"/>
                    <a:pt x="609" y="1882"/>
                  </a:cubicBezTo>
                  <a:lnTo>
                    <a:pt x="609" y="1882"/>
                  </a:lnTo>
                  <a:cubicBezTo>
                    <a:pt x="515" y="1885"/>
                    <a:pt x="418" y="1850"/>
                    <a:pt x="336" y="1800"/>
                  </a:cubicBezTo>
                  <a:lnTo>
                    <a:pt x="336" y="1800"/>
                  </a:lnTo>
                  <a:cubicBezTo>
                    <a:pt x="326" y="1795"/>
                    <a:pt x="320" y="1787"/>
                    <a:pt x="316" y="1777"/>
                  </a:cubicBezTo>
                  <a:lnTo>
                    <a:pt x="316" y="1777"/>
                  </a:lnTo>
                  <a:cubicBezTo>
                    <a:pt x="313" y="1770"/>
                    <a:pt x="311" y="1762"/>
                    <a:pt x="312" y="1754"/>
                  </a:cubicBezTo>
                  <a:lnTo>
                    <a:pt x="312" y="1754"/>
                  </a:lnTo>
                  <a:cubicBezTo>
                    <a:pt x="316" y="1683"/>
                    <a:pt x="323" y="1600"/>
                    <a:pt x="331" y="1514"/>
                  </a:cubicBezTo>
                  <a:lnTo>
                    <a:pt x="331" y="1514"/>
                  </a:lnTo>
                  <a:cubicBezTo>
                    <a:pt x="337" y="1450"/>
                    <a:pt x="344" y="1385"/>
                    <a:pt x="348" y="1323"/>
                  </a:cubicBezTo>
                  <a:lnTo>
                    <a:pt x="348" y="1323"/>
                  </a:lnTo>
                  <a:cubicBezTo>
                    <a:pt x="354" y="1257"/>
                    <a:pt x="359" y="1192"/>
                    <a:pt x="362" y="1138"/>
                  </a:cubicBezTo>
                  <a:lnTo>
                    <a:pt x="362" y="1132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3F82F337-2139-9147-98FA-54FC2610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530" y="6593020"/>
              <a:ext cx="226089" cy="163616"/>
            </a:xfrm>
            <a:custGeom>
              <a:avLst/>
              <a:gdLst>
                <a:gd name="T0" fmla="*/ 40 w 335"/>
                <a:gd name="T1" fmla="*/ 95 h 241"/>
                <a:gd name="T2" fmla="*/ 40 w 335"/>
                <a:gd name="T3" fmla="*/ 95 h 241"/>
                <a:gd name="T4" fmla="*/ 32 w 335"/>
                <a:gd name="T5" fmla="*/ 231 h 241"/>
                <a:gd name="T6" fmla="*/ 32 w 335"/>
                <a:gd name="T7" fmla="*/ 231 h 241"/>
                <a:gd name="T8" fmla="*/ 321 w 335"/>
                <a:gd name="T9" fmla="*/ 38 h 241"/>
                <a:gd name="T10" fmla="*/ 321 w 335"/>
                <a:gd name="T11" fmla="*/ 38 h 241"/>
                <a:gd name="T12" fmla="*/ 334 w 335"/>
                <a:gd name="T13" fmla="*/ 0 h 241"/>
                <a:gd name="T14" fmla="*/ 334 w 335"/>
                <a:gd name="T15" fmla="*/ 0 h 241"/>
                <a:gd name="T16" fmla="*/ 0 w 335"/>
                <a:gd name="T17" fmla="*/ 85 h 241"/>
                <a:gd name="T18" fmla="*/ 0 w 335"/>
                <a:gd name="T19" fmla="*/ 85 h 241"/>
                <a:gd name="T20" fmla="*/ 40 w 335"/>
                <a:gd name="T21" fmla="*/ 89 h 241"/>
                <a:gd name="T22" fmla="*/ 40 w 335"/>
                <a:gd name="T23" fmla="*/ 9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5" h="241">
                  <a:moveTo>
                    <a:pt x="40" y="95"/>
                  </a:moveTo>
                  <a:lnTo>
                    <a:pt x="40" y="95"/>
                  </a:lnTo>
                  <a:cubicBezTo>
                    <a:pt x="37" y="140"/>
                    <a:pt x="30" y="186"/>
                    <a:pt x="32" y="231"/>
                  </a:cubicBezTo>
                  <a:lnTo>
                    <a:pt x="32" y="231"/>
                  </a:lnTo>
                  <a:cubicBezTo>
                    <a:pt x="133" y="240"/>
                    <a:pt x="286" y="132"/>
                    <a:pt x="321" y="38"/>
                  </a:cubicBezTo>
                  <a:lnTo>
                    <a:pt x="321" y="38"/>
                  </a:lnTo>
                  <a:cubicBezTo>
                    <a:pt x="326" y="27"/>
                    <a:pt x="330" y="14"/>
                    <a:pt x="334" y="0"/>
                  </a:cubicBezTo>
                  <a:lnTo>
                    <a:pt x="334" y="0"/>
                  </a:lnTo>
                  <a:cubicBezTo>
                    <a:pt x="179" y="70"/>
                    <a:pt x="138" y="86"/>
                    <a:pt x="0" y="85"/>
                  </a:cubicBezTo>
                  <a:lnTo>
                    <a:pt x="0" y="85"/>
                  </a:lnTo>
                  <a:cubicBezTo>
                    <a:pt x="14" y="87"/>
                    <a:pt x="27" y="88"/>
                    <a:pt x="40" y="89"/>
                  </a:cubicBezTo>
                  <a:lnTo>
                    <a:pt x="40" y="95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3706E6EF-1B08-F949-B19B-93E28D46B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0335" y="6075396"/>
              <a:ext cx="35698" cy="80320"/>
            </a:xfrm>
            <a:custGeom>
              <a:avLst/>
              <a:gdLst>
                <a:gd name="T0" fmla="*/ 51 w 55"/>
                <a:gd name="T1" fmla="*/ 12 h 120"/>
                <a:gd name="T2" fmla="*/ 51 w 55"/>
                <a:gd name="T3" fmla="*/ 12 h 120"/>
                <a:gd name="T4" fmla="*/ 39 w 55"/>
                <a:gd name="T5" fmla="*/ 2 h 120"/>
                <a:gd name="T6" fmla="*/ 39 w 55"/>
                <a:gd name="T7" fmla="*/ 2 h 120"/>
                <a:gd name="T8" fmla="*/ 15 w 55"/>
                <a:gd name="T9" fmla="*/ 17 h 120"/>
                <a:gd name="T10" fmla="*/ 15 w 55"/>
                <a:gd name="T11" fmla="*/ 17 h 120"/>
                <a:gd name="T12" fmla="*/ 1 w 55"/>
                <a:gd name="T13" fmla="*/ 92 h 120"/>
                <a:gd name="T14" fmla="*/ 1 w 55"/>
                <a:gd name="T15" fmla="*/ 92 h 120"/>
                <a:gd name="T16" fmla="*/ 3 w 55"/>
                <a:gd name="T17" fmla="*/ 108 h 120"/>
                <a:gd name="T18" fmla="*/ 3 w 55"/>
                <a:gd name="T19" fmla="*/ 108 h 120"/>
                <a:gd name="T20" fmla="*/ 15 w 55"/>
                <a:gd name="T21" fmla="*/ 117 h 120"/>
                <a:gd name="T22" fmla="*/ 15 w 55"/>
                <a:gd name="T23" fmla="*/ 117 h 120"/>
                <a:gd name="T24" fmla="*/ 40 w 55"/>
                <a:gd name="T25" fmla="*/ 103 h 120"/>
                <a:gd name="T26" fmla="*/ 40 w 55"/>
                <a:gd name="T27" fmla="*/ 103 h 120"/>
                <a:gd name="T28" fmla="*/ 53 w 55"/>
                <a:gd name="T29" fmla="*/ 27 h 120"/>
                <a:gd name="T30" fmla="*/ 53 w 55"/>
                <a:gd name="T31" fmla="*/ 27 h 120"/>
                <a:gd name="T32" fmla="*/ 51 w 55"/>
                <a:gd name="T33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120">
                  <a:moveTo>
                    <a:pt x="51" y="12"/>
                  </a:moveTo>
                  <a:lnTo>
                    <a:pt x="51" y="12"/>
                  </a:lnTo>
                  <a:cubicBezTo>
                    <a:pt x="49" y="7"/>
                    <a:pt x="44" y="4"/>
                    <a:pt x="39" y="2"/>
                  </a:cubicBezTo>
                  <a:lnTo>
                    <a:pt x="39" y="2"/>
                  </a:lnTo>
                  <a:cubicBezTo>
                    <a:pt x="30" y="0"/>
                    <a:pt x="17" y="6"/>
                    <a:pt x="15" y="17"/>
                  </a:cubicBezTo>
                  <a:lnTo>
                    <a:pt x="15" y="17"/>
                  </a:lnTo>
                  <a:cubicBezTo>
                    <a:pt x="10" y="42"/>
                    <a:pt x="5" y="67"/>
                    <a:pt x="1" y="92"/>
                  </a:cubicBezTo>
                  <a:lnTo>
                    <a:pt x="1" y="92"/>
                  </a:lnTo>
                  <a:cubicBezTo>
                    <a:pt x="0" y="97"/>
                    <a:pt x="0" y="103"/>
                    <a:pt x="3" y="108"/>
                  </a:cubicBezTo>
                  <a:lnTo>
                    <a:pt x="3" y="108"/>
                  </a:lnTo>
                  <a:cubicBezTo>
                    <a:pt x="5" y="112"/>
                    <a:pt x="10" y="116"/>
                    <a:pt x="15" y="117"/>
                  </a:cubicBezTo>
                  <a:lnTo>
                    <a:pt x="15" y="117"/>
                  </a:lnTo>
                  <a:cubicBezTo>
                    <a:pt x="25" y="119"/>
                    <a:pt x="38" y="113"/>
                    <a:pt x="40" y="103"/>
                  </a:cubicBezTo>
                  <a:lnTo>
                    <a:pt x="40" y="103"/>
                  </a:lnTo>
                  <a:cubicBezTo>
                    <a:pt x="45" y="77"/>
                    <a:pt x="49" y="52"/>
                    <a:pt x="53" y="27"/>
                  </a:cubicBezTo>
                  <a:lnTo>
                    <a:pt x="53" y="27"/>
                  </a:lnTo>
                  <a:cubicBezTo>
                    <a:pt x="54" y="22"/>
                    <a:pt x="54" y="17"/>
                    <a:pt x="51" y="12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87" name="Freeform 33">
              <a:extLst>
                <a:ext uri="{FF2B5EF4-FFF2-40B4-BE49-F238E27FC236}">
                  <a16:creationId xmlns:a16="http://schemas.microsoft.com/office/drawing/2014/main" id="{3464F9A5-EB08-6441-A98A-4250060D8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525" y="6093245"/>
              <a:ext cx="35698" cy="80320"/>
            </a:xfrm>
            <a:custGeom>
              <a:avLst/>
              <a:gdLst>
                <a:gd name="T0" fmla="*/ 51 w 55"/>
                <a:gd name="T1" fmla="*/ 12 h 119"/>
                <a:gd name="T2" fmla="*/ 51 w 55"/>
                <a:gd name="T3" fmla="*/ 12 h 119"/>
                <a:gd name="T4" fmla="*/ 38 w 55"/>
                <a:gd name="T5" fmla="*/ 2 h 119"/>
                <a:gd name="T6" fmla="*/ 38 w 55"/>
                <a:gd name="T7" fmla="*/ 2 h 119"/>
                <a:gd name="T8" fmla="*/ 15 w 55"/>
                <a:gd name="T9" fmla="*/ 16 h 119"/>
                <a:gd name="T10" fmla="*/ 15 w 55"/>
                <a:gd name="T11" fmla="*/ 16 h 119"/>
                <a:gd name="T12" fmla="*/ 1 w 55"/>
                <a:gd name="T13" fmla="*/ 92 h 119"/>
                <a:gd name="T14" fmla="*/ 1 w 55"/>
                <a:gd name="T15" fmla="*/ 92 h 119"/>
                <a:gd name="T16" fmla="*/ 2 w 55"/>
                <a:gd name="T17" fmla="*/ 107 h 119"/>
                <a:gd name="T18" fmla="*/ 2 w 55"/>
                <a:gd name="T19" fmla="*/ 107 h 119"/>
                <a:gd name="T20" fmla="*/ 15 w 55"/>
                <a:gd name="T21" fmla="*/ 116 h 119"/>
                <a:gd name="T22" fmla="*/ 15 w 55"/>
                <a:gd name="T23" fmla="*/ 116 h 119"/>
                <a:gd name="T24" fmla="*/ 39 w 55"/>
                <a:gd name="T25" fmla="*/ 102 h 119"/>
                <a:gd name="T26" fmla="*/ 39 w 55"/>
                <a:gd name="T27" fmla="*/ 102 h 119"/>
                <a:gd name="T28" fmla="*/ 53 w 55"/>
                <a:gd name="T29" fmla="*/ 27 h 119"/>
                <a:gd name="T30" fmla="*/ 53 w 55"/>
                <a:gd name="T31" fmla="*/ 27 h 119"/>
                <a:gd name="T32" fmla="*/ 51 w 55"/>
                <a:gd name="T33" fmla="*/ 1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119">
                  <a:moveTo>
                    <a:pt x="51" y="12"/>
                  </a:moveTo>
                  <a:lnTo>
                    <a:pt x="51" y="12"/>
                  </a:lnTo>
                  <a:cubicBezTo>
                    <a:pt x="48" y="8"/>
                    <a:pt x="43" y="3"/>
                    <a:pt x="38" y="2"/>
                  </a:cubicBezTo>
                  <a:lnTo>
                    <a:pt x="38" y="2"/>
                  </a:lnTo>
                  <a:cubicBezTo>
                    <a:pt x="29" y="0"/>
                    <a:pt x="16" y="5"/>
                    <a:pt x="15" y="16"/>
                  </a:cubicBezTo>
                  <a:lnTo>
                    <a:pt x="15" y="16"/>
                  </a:lnTo>
                  <a:cubicBezTo>
                    <a:pt x="10" y="41"/>
                    <a:pt x="5" y="66"/>
                    <a:pt x="1" y="92"/>
                  </a:cubicBezTo>
                  <a:lnTo>
                    <a:pt x="1" y="92"/>
                  </a:lnTo>
                  <a:cubicBezTo>
                    <a:pt x="0" y="97"/>
                    <a:pt x="0" y="102"/>
                    <a:pt x="2" y="107"/>
                  </a:cubicBezTo>
                  <a:lnTo>
                    <a:pt x="2" y="107"/>
                  </a:lnTo>
                  <a:cubicBezTo>
                    <a:pt x="5" y="111"/>
                    <a:pt x="10" y="115"/>
                    <a:pt x="15" y="116"/>
                  </a:cubicBezTo>
                  <a:lnTo>
                    <a:pt x="15" y="116"/>
                  </a:lnTo>
                  <a:cubicBezTo>
                    <a:pt x="25" y="118"/>
                    <a:pt x="38" y="114"/>
                    <a:pt x="39" y="102"/>
                  </a:cubicBezTo>
                  <a:lnTo>
                    <a:pt x="39" y="102"/>
                  </a:lnTo>
                  <a:cubicBezTo>
                    <a:pt x="44" y="77"/>
                    <a:pt x="48" y="52"/>
                    <a:pt x="53" y="27"/>
                  </a:cubicBezTo>
                  <a:lnTo>
                    <a:pt x="53" y="27"/>
                  </a:lnTo>
                  <a:cubicBezTo>
                    <a:pt x="54" y="21"/>
                    <a:pt x="54" y="16"/>
                    <a:pt x="51" y="12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6E8EBB7E-CC1A-FF4E-9E60-EE6DFED3E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117" y="6640617"/>
              <a:ext cx="172541" cy="374831"/>
            </a:xfrm>
            <a:custGeom>
              <a:avLst/>
              <a:gdLst>
                <a:gd name="T0" fmla="*/ 253 w 254"/>
                <a:gd name="T1" fmla="*/ 325 h 555"/>
                <a:gd name="T2" fmla="*/ 253 w 254"/>
                <a:gd name="T3" fmla="*/ 325 h 555"/>
                <a:gd name="T4" fmla="*/ 8 w 254"/>
                <a:gd name="T5" fmla="*/ 175 h 555"/>
                <a:gd name="T6" fmla="*/ 8 w 254"/>
                <a:gd name="T7" fmla="*/ 175 h 555"/>
                <a:gd name="T8" fmla="*/ 32 w 254"/>
                <a:gd name="T9" fmla="*/ 289 h 555"/>
                <a:gd name="T10" fmla="*/ 32 w 254"/>
                <a:gd name="T11" fmla="*/ 289 h 555"/>
                <a:gd name="T12" fmla="*/ 81 w 254"/>
                <a:gd name="T13" fmla="*/ 397 h 555"/>
                <a:gd name="T14" fmla="*/ 81 w 254"/>
                <a:gd name="T15" fmla="*/ 397 h 555"/>
                <a:gd name="T16" fmla="*/ 72 w 254"/>
                <a:gd name="T17" fmla="*/ 55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" h="555">
                  <a:moveTo>
                    <a:pt x="253" y="325"/>
                  </a:moveTo>
                  <a:lnTo>
                    <a:pt x="253" y="325"/>
                  </a:lnTo>
                  <a:cubicBezTo>
                    <a:pt x="224" y="268"/>
                    <a:pt x="42" y="0"/>
                    <a:pt x="8" y="175"/>
                  </a:cubicBezTo>
                  <a:lnTo>
                    <a:pt x="8" y="175"/>
                  </a:lnTo>
                  <a:cubicBezTo>
                    <a:pt x="0" y="215"/>
                    <a:pt x="15" y="254"/>
                    <a:pt x="32" y="289"/>
                  </a:cubicBezTo>
                  <a:lnTo>
                    <a:pt x="32" y="289"/>
                  </a:lnTo>
                  <a:cubicBezTo>
                    <a:pt x="51" y="324"/>
                    <a:pt x="73" y="358"/>
                    <a:pt x="81" y="397"/>
                  </a:cubicBezTo>
                  <a:lnTo>
                    <a:pt x="81" y="397"/>
                  </a:lnTo>
                  <a:cubicBezTo>
                    <a:pt x="91" y="448"/>
                    <a:pt x="77" y="502"/>
                    <a:pt x="72" y="554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484B66AB-7AC3-994D-81B7-54AEE65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499" y="6593020"/>
              <a:ext cx="142793" cy="377805"/>
            </a:xfrm>
            <a:custGeom>
              <a:avLst/>
              <a:gdLst>
                <a:gd name="T0" fmla="*/ 211 w 212"/>
                <a:gd name="T1" fmla="*/ 0 h 560"/>
                <a:gd name="T2" fmla="*/ 211 w 212"/>
                <a:gd name="T3" fmla="*/ 0 h 560"/>
                <a:gd name="T4" fmla="*/ 205 w 212"/>
                <a:gd name="T5" fmla="*/ 3 h 560"/>
                <a:gd name="T6" fmla="*/ 205 w 212"/>
                <a:gd name="T7" fmla="*/ 3 h 560"/>
                <a:gd name="T8" fmla="*/ 4 w 212"/>
                <a:gd name="T9" fmla="*/ 193 h 560"/>
                <a:gd name="T10" fmla="*/ 4 w 212"/>
                <a:gd name="T11" fmla="*/ 193 h 560"/>
                <a:gd name="T12" fmla="*/ 27 w 212"/>
                <a:gd name="T13" fmla="*/ 307 h 560"/>
                <a:gd name="T14" fmla="*/ 27 w 212"/>
                <a:gd name="T15" fmla="*/ 307 h 560"/>
                <a:gd name="T16" fmla="*/ 127 w 212"/>
                <a:gd name="T17" fmla="*/ 531 h 560"/>
                <a:gd name="T18" fmla="*/ 127 w 212"/>
                <a:gd name="T19" fmla="*/ 531 h 560"/>
                <a:gd name="T20" fmla="*/ 177 w 212"/>
                <a:gd name="T21" fmla="*/ 553 h 560"/>
                <a:gd name="T22" fmla="*/ 177 w 212"/>
                <a:gd name="T23" fmla="*/ 553 h 560"/>
                <a:gd name="T24" fmla="*/ 201 w 212"/>
                <a:gd name="T25" fmla="*/ 508 h 560"/>
                <a:gd name="T26" fmla="*/ 201 w 212"/>
                <a:gd name="T27" fmla="*/ 508 h 560"/>
                <a:gd name="T28" fmla="*/ 178 w 212"/>
                <a:gd name="T29" fmla="*/ 34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2" h="560">
                  <a:moveTo>
                    <a:pt x="211" y="0"/>
                  </a:moveTo>
                  <a:lnTo>
                    <a:pt x="211" y="0"/>
                  </a:lnTo>
                  <a:cubicBezTo>
                    <a:pt x="209" y="1"/>
                    <a:pt x="208" y="2"/>
                    <a:pt x="205" y="3"/>
                  </a:cubicBezTo>
                  <a:lnTo>
                    <a:pt x="205" y="3"/>
                  </a:lnTo>
                  <a:cubicBezTo>
                    <a:pt x="115" y="41"/>
                    <a:pt x="13" y="96"/>
                    <a:pt x="4" y="193"/>
                  </a:cubicBezTo>
                  <a:lnTo>
                    <a:pt x="4" y="193"/>
                  </a:lnTo>
                  <a:cubicBezTo>
                    <a:pt x="0" y="231"/>
                    <a:pt x="12" y="271"/>
                    <a:pt x="27" y="307"/>
                  </a:cubicBezTo>
                  <a:lnTo>
                    <a:pt x="27" y="307"/>
                  </a:lnTo>
                  <a:cubicBezTo>
                    <a:pt x="55" y="383"/>
                    <a:pt x="89" y="458"/>
                    <a:pt x="127" y="531"/>
                  </a:cubicBezTo>
                  <a:lnTo>
                    <a:pt x="127" y="531"/>
                  </a:lnTo>
                  <a:cubicBezTo>
                    <a:pt x="136" y="548"/>
                    <a:pt x="158" y="559"/>
                    <a:pt x="177" y="553"/>
                  </a:cubicBezTo>
                  <a:lnTo>
                    <a:pt x="177" y="553"/>
                  </a:lnTo>
                  <a:cubicBezTo>
                    <a:pt x="198" y="546"/>
                    <a:pt x="201" y="525"/>
                    <a:pt x="201" y="508"/>
                  </a:cubicBezTo>
                  <a:lnTo>
                    <a:pt x="201" y="508"/>
                  </a:lnTo>
                  <a:cubicBezTo>
                    <a:pt x="203" y="453"/>
                    <a:pt x="195" y="399"/>
                    <a:pt x="178" y="346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B236B77C-234D-1B45-940B-1B78A5F7E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9153" y="6703088"/>
              <a:ext cx="139819" cy="336159"/>
            </a:xfrm>
            <a:custGeom>
              <a:avLst/>
              <a:gdLst>
                <a:gd name="T0" fmla="*/ 189 w 208"/>
                <a:gd name="T1" fmla="*/ 250 h 499"/>
                <a:gd name="T2" fmla="*/ 189 w 208"/>
                <a:gd name="T3" fmla="*/ 250 h 499"/>
                <a:gd name="T4" fmla="*/ 189 w 208"/>
                <a:gd name="T5" fmla="*/ 255 h 499"/>
                <a:gd name="T6" fmla="*/ 189 w 208"/>
                <a:gd name="T7" fmla="*/ 255 h 499"/>
                <a:gd name="T8" fmla="*/ 197 w 208"/>
                <a:gd name="T9" fmla="*/ 454 h 499"/>
                <a:gd name="T10" fmla="*/ 197 w 208"/>
                <a:gd name="T11" fmla="*/ 454 h 499"/>
                <a:gd name="T12" fmla="*/ 185 w 208"/>
                <a:gd name="T13" fmla="*/ 483 h 499"/>
                <a:gd name="T14" fmla="*/ 185 w 208"/>
                <a:gd name="T15" fmla="*/ 483 h 499"/>
                <a:gd name="T16" fmla="*/ 128 w 208"/>
                <a:gd name="T17" fmla="*/ 457 h 499"/>
                <a:gd name="T18" fmla="*/ 128 w 208"/>
                <a:gd name="T19" fmla="*/ 457 h 499"/>
                <a:gd name="T20" fmla="*/ 78 w 208"/>
                <a:gd name="T21" fmla="*/ 372 h 499"/>
                <a:gd name="T22" fmla="*/ 78 w 208"/>
                <a:gd name="T23" fmla="*/ 372 h 499"/>
                <a:gd name="T24" fmla="*/ 78 w 208"/>
                <a:gd name="T25" fmla="*/ 372 h 499"/>
                <a:gd name="T26" fmla="*/ 78 w 208"/>
                <a:gd name="T27" fmla="*/ 372 h 499"/>
                <a:gd name="T28" fmla="*/ 28 w 208"/>
                <a:gd name="T29" fmla="*/ 255 h 499"/>
                <a:gd name="T30" fmla="*/ 28 w 208"/>
                <a:gd name="T31" fmla="*/ 255 h 499"/>
                <a:gd name="T32" fmla="*/ 4 w 208"/>
                <a:gd name="T33" fmla="*/ 126 h 499"/>
                <a:gd name="T34" fmla="*/ 4 w 208"/>
                <a:gd name="T35" fmla="*/ 126 h 499"/>
                <a:gd name="T36" fmla="*/ 28 w 208"/>
                <a:gd name="T37" fmla="*/ 64 h 499"/>
                <a:gd name="T38" fmla="*/ 28 w 208"/>
                <a:gd name="T39" fmla="*/ 64 h 499"/>
                <a:gd name="T40" fmla="*/ 122 w 208"/>
                <a:gd name="T4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499">
                  <a:moveTo>
                    <a:pt x="189" y="250"/>
                  </a:moveTo>
                  <a:lnTo>
                    <a:pt x="189" y="250"/>
                  </a:lnTo>
                  <a:cubicBezTo>
                    <a:pt x="189" y="252"/>
                    <a:pt x="189" y="253"/>
                    <a:pt x="189" y="255"/>
                  </a:cubicBezTo>
                  <a:lnTo>
                    <a:pt x="189" y="255"/>
                  </a:lnTo>
                  <a:cubicBezTo>
                    <a:pt x="188" y="322"/>
                    <a:pt x="207" y="389"/>
                    <a:pt x="197" y="454"/>
                  </a:cubicBezTo>
                  <a:lnTo>
                    <a:pt x="197" y="454"/>
                  </a:lnTo>
                  <a:cubicBezTo>
                    <a:pt x="196" y="465"/>
                    <a:pt x="193" y="477"/>
                    <a:pt x="185" y="483"/>
                  </a:cubicBezTo>
                  <a:lnTo>
                    <a:pt x="185" y="483"/>
                  </a:lnTo>
                  <a:cubicBezTo>
                    <a:pt x="167" y="498"/>
                    <a:pt x="142" y="476"/>
                    <a:pt x="128" y="457"/>
                  </a:cubicBezTo>
                  <a:lnTo>
                    <a:pt x="128" y="457"/>
                  </a:lnTo>
                  <a:cubicBezTo>
                    <a:pt x="110" y="431"/>
                    <a:pt x="94" y="402"/>
                    <a:pt x="78" y="372"/>
                  </a:cubicBezTo>
                  <a:lnTo>
                    <a:pt x="78" y="372"/>
                  </a:lnTo>
                  <a:lnTo>
                    <a:pt x="78" y="372"/>
                  </a:lnTo>
                  <a:lnTo>
                    <a:pt x="78" y="372"/>
                  </a:lnTo>
                  <a:cubicBezTo>
                    <a:pt x="57" y="334"/>
                    <a:pt x="39" y="294"/>
                    <a:pt x="28" y="255"/>
                  </a:cubicBezTo>
                  <a:lnTo>
                    <a:pt x="28" y="255"/>
                  </a:lnTo>
                  <a:cubicBezTo>
                    <a:pt x="15" y="210"/>
                    <a:pt x="0" y="167"/>
                    <a:pt x="4" y="126"/>
                  </a:cubicBezTo>
                  <a:lnTo>
                    <a:pt x="4" y="126"/>
                  </a:lnTo>
                  <a:cubicBezTo>
                    <a:pt x="6" y="104"/>
                    <a:pt x="12" y="83"/>
                    <a:pt x="28" y="64"/>
                  </a:cubicBezTo>
                  <a:lnTo>
                    <a:pt x="28" y="64"/>
                  </a:lnTo>
                  <a:cubicBezTo>
                    <a:pt x="51" y="33"/>
                    <a:pt x="85" y="10"/>
                    <a:pt x="122" y="0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id="{4EBE317A-0E32-5847-BD12-C2428ED44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5857" y="6786384"/>
              <a:ext cx="136843" cy="267737"/>
            </a:xfrm>
            <a:custGeom>
              <a:avLst/>
              <a:gdLst>
                <a:gd name="T0" fmla="*/ 200 w 204"/>
                <a:gd name="T1" fmla="*/ 246 h 398"/>
                <a:gd name="T2" fmla="*/ 200 w 204"/>
                <a:gd name="T3" fmla="*/ 246 h 398"/>
                <a:gd name="T4" fmla="*/ 200 w 204"/>
                <a:gd name="T5" fmla="*/ 246 h 398"/>
                <a:gd name="T6" fmla="*/ 200 w 204"/>
                <a:gd name="T7" fmla="*/ 246 h 398"/>
                <a:gd name="T8" fmla="*/ 195 w 204"/>
                <a:gd name="T9" fmla="*/ 370 h 398"/>
                <a:gd name="T10" fmla="*/ 195 w 204"/>
                <a:gd name="T11" fmla="*/ 370 h 398"/>
                <a:gd name="T12" fmla="*/ 194 w 204"/>
                <a:gd name="T13" fmla="*/ 373 h 398"/>
                <a:gd name="T14" fmla="*/ 194 w 204"/>
                <a:gd name="T15" fmla="*/ 373 h 398"/>
                <a:gd name="T16" fmla="*/ 147 w 204"/>
                <a:gd name="T17" fmla="*/ 379 h 398"/>
                <a:gd name="T18" fmla="*/ 147 w 204"/>
                <a:gd name="T19" fmla="*/ 379 h 398"/>
                <a:gd name="T20" fmla="*/ 54 w 204"/>
                <a:gd name="T21" fmla="*/ 225 h 398"/>
                <a:gd name="T22" fmla="*/ 54 w 204"/>
                <a:gd name="T23" fmla="*/ 225 h 398"/>
                <a:gd name="T24" fmla="*/ 126 w 204"/>
                <a:gd name="T2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398">
                  <a:moveTo>
                    <a:pt x="200" y="246"/>
                  </a:moveTo>
                  <a:lnTo>
                    <a:pt x="200" y="246"/>
                  </a:lnTo>
                  <a:lnTo>
                    <a:pt x="200" y="246"/>
                  </a:lnTo>
                  <a:lnTo>
                    <a:pt x="200" y="246"/>
                  </a:lnTo>
                  <a:cubicBezTo>
                    <a:pt x="203" y="282"/>
                    <a:pt x="201" y="347"/>
                    <a:pt x="195" y="370"/>
                  </a:cubicBezTo>
                  <a:lnTo>
                    <a:pt x="195" y="370"/>
                  </a:lnTo>
                  <a:cubicBezTo>
                    <a:pt x="195" y="371"/>
                    <a:pt x="194" y="372"/>
                    <a:pt x="194" y="373"/>
                  </a:cubicBezTo>
                  <a:lnTo>
                    <a:pt x="194" y="373"/>
                  </a:lnTo>
                  <a:cubicBezTo>
                    <a:pt x="187" y="392"/>
                    <a:pt x="159" y="397"/>
                    <a:pt x="147" y="379"/>
                  </a:cubicBezTo>
                  <a:lnTo>
                    <a:pt x="147" y="379"/>
                  </a:lnTo>
                  <a:cubicBezTo>
                    <a:pt x="122" y="343"/>
                    <a:pt x="73" y="265"/>
                    <a:pt x="54" y="225"/>
                  </a:cubicBezTo>
                  <a:lnTo>
                    <a:pt x="54" y="225"/>
                  </a:lnTo>
                  <a:cubicBezTo>
                    <a:pt x="0" y="115"/>
                    <a:pt x="32" y="45"/>
                    <a:pt x="126" y="0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id="{39991B12-D2A5-E348-8CD6-AC0232306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776" y="7036272"/>
              <a:ext cx="184441" cy="475976"/>
            </a:xfrm>
            <a:custGeom>
              <a:avLst/>
              <a:gdLst>
                <a:gd name="T0" fmla="*/ 0 w 274"/>
                <a:gd name="T1" fmla="*/ 0 h 707"/>
                <a:gd name="T2" fmla="*/ 0 w 274"/>
                <a:gd name="T3" fmla="*/ 0 h 707"/>
                <a:gd name="T4" fmla="*/ 74 w 274"/>
                <a:gd name="T5" fmla="*/ 266 h 707"/>
                <a:gd name="T6" fmla="*/ 74 w 274"/>
                <a:gd name="T7" fmla="*/ 266 h 707"/>
                <a:gd name="T8" fmla="*/ 273 w 274"/>
                <a:gd name="T9" fmla="*/ 706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707">
                  <a:moveTo>
                    <a:pt x="0" y="0"/>
                  </a:moveTo>
                  <a:lnTo>
                    <a:pt x="0" y="0"/>
                  </a:lnTo>
                  <a:cubicBezTo>
                    <a:pt x="36" y="83"/>
                    <a:pt x="52" y="176"/>
                    <a:pt x="74" y="266"/>
                  </a:cubicBezTo>
                  <a:lnTo>
                    <a:pt x="74" y="266"/>
                  </a:lnTo>
                  <a:cubicBezTo>
                    <a:pt x="114" y="433"/>
                    <a:pt x="191" y="555"/>
                    <a:pt x="273" y="706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4CEB97AA-0B76-8E47-8037-D4FC3A1A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3845" y="6298509"/>
              <a:ext cx="473002" cy="1014425"/>
            </a:xfrm>
            <a:custGeom>
              <a:avLst/>
              <a:gdLst>
                <a:gd name="T0" fmla="*/ 702 w 703"/>
                <a:gd name="T1" fmla="*/ 1501 h 1502"/>
                <a:gd name="T2" fmla="*/ 702 w 703"/>
                <a:gd name="T3" fmla="*/ 1501 h 1502"/>
                <a:gd name="T4" fmla="*/ 151 w 703"/>
                <a:gd name="T5" fmla="*/ 94 h 1502"/>
                <a:gd name="T6" fmla="*/ 151 w 703"/>
                <a:gd name="T7" fmla="*/ 94 h 1502"/>
                <a:gd name="T8" fmla="*/ 94 w 703"/>
                <a:gd name="T9" fmla="*/ 43 h 1502"/>
                <a:gd name="T10" fmla="*/ 94 w 703"/>
                <a:gd name="T11" fmla="*/ 43 h 1502"/>
                <a:gd name="T12" fmla="*/ 144 w 703"/>
                <a:gd name="T13" fmla="*/ 544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1502">
                  <a:moveTo>
                    <a:pt x="702" y="1501"/>
                  </a:moveTo>
                  <a:lnTo>
                    <a:pt x="702" y="1501"/>
                  </a:lnTo>
                  <a:cubicBezTo>
                    <a:pt x="702" y="1501"/>
                    <a:pt x="351" y="371"/>
                    <a:pt x="151" y="94"/>
                  </a:cubicBezTo>
                  <a:lnTo>
                    <a:pt x="151" y="94"/>
                  </a:lnTo>
                  <a:cubicBezTo>
                    <a:pt x="136" y="74"/>
                    <a:pt x="116" y="54"/>
                    <a:pt x="94" y="43"/>
                  </a:cubicBezTo>
                  <a:lnTo>
                    <a:pt x="94" y="43"/>
                  </a:lnTo>
                  <a:cubicBezTo>
                    <a:pt x="0" y="0"/>
                    <a:pt x="127" y="502"/>
                    <a:pt x="144" y="544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0C89EF06-960F-C747-B2E5-E4E6F39DA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8365" y="5974251"/>
              <a:ext cx="276662" cy="684216"/>
            </a:xfrm>
            <a:custGeom>
              <a:avLst/>
              <a:gdLst>
                <a:gd name="T0" fmla="*/ 128 w 409"/>
                <a:gd name="T1" fmla="*/ 0 h 1016"/>
                <a:gd name="T2" fmla="*/ 128 w 409"/>
                <a:gd name="T3" fmla="*/ 0 h 1016"/>
                <a:gd name="T4" fmla="*/ 44 w 409"/>
                <a:gd name="T5" fmla="*/ 438 h 1016"/>
                <a:gd name="T6" fmla="*/ 44 w 409"/>
                <a:gd name="T7" fmla="*/ 438 h 1016"/>
                <a:gd name="T8" fmla="*/ 94 w 409"/>
                <a:gd name="T9" fmla="*/ 879 h 1016"/>
                <a:gd name="T10" fmla="*/ 94 w 409"/>
                <a:gd name="T11" fmla="*/ 879 h 1016"/>
                <a:gd name="T12" fmla="*/ 408 w 409"/>
                <a:gd name="T13" fmla="*/ 1008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1016">
                  <a:moveTo>
                    <a:pt x="128" y="0"/>
                  </a:moveTo>
                  <a:lnTo>
                    <a:pt x="128" y="0"/>
                  </a:lnTo>
                  <a:cubicBezTo>
                    <a:pt x="139" y="154"/>
                    <a:pt x="81" y="288"/>
                    <a:pt x="44" y="438"/>
                  </a:cubicBezTo>
                  <a:lnTo>
                    <a:pt x="44" y="438"/>
                  </a:lnTo>
                  <a:cubicBezTo>
                    <a:pt x="8" y="586"/>
                    <a:pt x="0" y="758"/>
                    <a:pt x="94" y="879"/>
                  </a:cubicBezTo>
                  <a:lnTo>
                    <a:pt x="94" y="879"/>
                  </a:lnTo>
                  <a:cubicBezTo>
                    <a:pt x="167" y="972"/>
                    <a:pt x="291" y="1015"/>
                    <a:pt x="408" y="1008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98" name="Freeform 41">
              <a:extLst>
                <a:ext uri="{FF2B5EF4-FFF2-40B4-BE49-F238E27FC236}">
                  <a16:creationId xmlns:a16="http://schemas.microsoft.com/office/drawing/2014/main" id="{8D0455DA-D630-B448-8269-E8156CF8B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4915" y="5959375"/>
              <a:ext cx="282610" cy="969802"/>
            </a:xfrm>
            <a:custGeom>
              <a:avLst/>
              <a:gdLst>
                <a:gd name="T0" fmla="*/ 0 w 421"/>
                <a:gd name="T1" fmla="*/ 0 h 1437"/>
                <a:gd name="T2" fmla="*/ 0 w 421"/>
                <a:gd name="T3" fmla="*/ 0 h 1437"/>
                <a:gd name="T4" fmla="*/ 36 w 421"/>
                <a:gd name="T5" fmla="*/ 145 h 1437"/>
                <a:gd name="T6" fmla="*/ 36 w 421"/>
                <a:gd name="T7" fmla="*/ 145 h 1437"/>
                <a:gd name="T8" fmla="*/ 40 w 421"/>
                <a:gd name="T9" fmla="*/ 298 h 1437"/>
                <a:gd name="T10" fmla="*/ 40 w 421"/>
                <a:gd name="T11" fmla="*/ 298 h 1437"/>
                <a:gd name="T12" fmla="*/ 113 w 421"/>
                <a:gd name="T13" fmla="*/ 380 h 1437"/>
                <a:gd name="T14" fmla="*/ 113 w 421"/>
                <a:gd name="T15" fmla="*/ 380 h 1437"/>
                <a:gd name="T16" fmla="*/ 168 w 421"/>
                <a:gd name="T17" fmla="*/ 368 h 1437"/>
                <a:gd name="T18" fmla="*/ 217 w 421"/>
                <a:gd name="T19" fmla="*/ 323 h 1437"/>
                <a:gd name="T20" fmla="*/ 217 w 421"/>
                <a:gd name="T21" fmla="*/ 323 h 1437"/>
                <a:gd name="T22" fmla="*/ 375 w 421"/>
                <a:gd name="T23" fmla="*/ 344 h 1437"/>
                <a:gd name="T24" fmla="*/ 375 w 421"/>
                <a:gd name="T25" fmla="*/ 344 h 1437"/>
                <a:gd name="T26" fmla="*/ 397 w 421"/>
                <a:gd name="T27" fmla="*/ 508 h 1437"/>
                <a:gd name="T28" fmla="*/ 397 w 421"/>
                <a:gd name="T29" fmla="*/ 508 h 1437"/>
                <a:gd name="T30" fmla="*/ 274 w 421"/>
                <a:gd name="T31" fmla="*/ 624 h 1437"/>
                <a:gd name="T32" fmla="*/ 274 w 421"/>
                <a:gd name="T33" fmla="*/ 624 h 1437"/>
                <a:gd name="T34" fmla="*/ 220 w 421"/>
                <a:gd name="T35" fmla="*/ 628 h 1437"/>
                <a:gd name="T36" fmla="*/ 220 w 421"/>
                <a:gd name="T37" fmla="*/ 628 h 1437"/>
                <a:gd name="T38" fmla="*/ 203 w 421"/>
                <a:gd name="T39" fmla="*/ 643 h 1437"/>
                <a:gd name="T40" fmla="*/ 203 w 421"/>
                <a:gd name="T41" fmla="*/ 643 h 1437"/>
                <a:gd name="T42" fmla="*/ 205 w 421"/>
                <a:gd name="T43" fmla="*/ 1436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1" h="1437">
                  <a:moveTo>
                    <a:pt x="0" y="0"/>
                  </a:moveTo>
                  <a:lnTo>
                    <a:pt x="0" y="0"/>
                  </a:lnTo>
                  <a:cubicBezTo>
                    <a:pt x="34" y="38"/>
                    <a:pt x="40" y="94"/>
                    <a:pt x="36" y="145"/>
                  </a:cubicBezTo>
                  <a:lnTo>
                    <a:pt x="36" y="145"/>
                  </a:lnTo>
                  <a:cubicBezTo>
                    <a:pt x="34" y="196"/>
                    <a:pt x="25" y="248"/>
                    <a:pt x="40" y="298"/>
                  </a:cubicBezTo>
                  <a:lnTo>
                    <a:pt x="40" y="298"/>
                  </a:lnTo>
                  <a:cubicBezTo>
                    <a:pt x="51" y="334"/>
                    <a:pt x="79" y="368"/>
                    <a:pt x="113" y="380"/>
                  </a:cubicBezTo>
                  <a:lnTo>
                    <a:pt x="113" y="380"/>
                  </a:lnTo>
                  <a:cubicBezTo>
                    <a:pt x="132" y="386"/>
                    <a:pt x="153" y="381"/>
                    <a:pt x="168" y="368"/>
                  </a:cubicBezTo>
                  <a:lnTo>
                    <a:pt x="217" y="323"/>
                  </a:lnTo>
                  <a:lnTo>
                    <a:pt x="217" y="323"/>
                  </a:lnTo>
                  <a:cubicBezTo>
                    <a:pt x="264" y="290"/>
                    <a:pt x="336" y="302"/>
                    <a:pt x="375" y="344"/>
                  </a:cubicBezTo>
                  <a:lnTo>
                    <a:pt x="375" y="344"/>
                  </a:lnTo>
                  <a:cubicBezTo>
                    <a:pt x="413" y="388"/>
                    <a:pt x="420" y="454"/>
                    <a:pt x="397" y="508"/>
                  </a:cubicBezTo>
                  <a:lnTo>
                    <a:pt x="397" y="508"/>
                  </a:lnTo>
                  <a:cubicBezTo>
                    <a:pt x="375" y="561"/>
                    <a:pt x="328" y="602"/>
                    <a:pt x="274" y="624"/>
                  </a:cubicBezTo>
                  <a:lnTo>
                    <a:pt x="274" y="624"/>
                  </a:lnTo>
                  <a:cubicBezTo>
                    <a:pt x="258" y="631"/>
                    <a:pt x="235" y="630"/>
                    <a:pt x="220" y="628"/>
                  </a:cubicBezTo>
                  <a:lnTo>
                    <a:pt x="220" y="628"/>
                  </a:lnTo>
                  <a:cubicBezTo>
                    <a:pt x="211" y="627"/>
                    <a:pt x="204" y="634"/>
                    <a:pt x="203" y="643"/>
                  </a:cubicBezTo>
                  <a:lnTo>
                    <a:pt x="203" y="643"/>
                  </a:lnTo>
                  <a:cubicBezTo>
                    <a:pt x="199" y="879"/>
                    <a:pt x="209" y="1195"/>
                    <a:pt x="205" y="1436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99" name="Freeform 42">
              <a:extLst>
                <a:ext uri="{FF2B5EF4-FFF2-40B4-BE49-F238E27FC236}">
                  <a16:creationId xmlns:a16="http://schemas.microsoft.com/office/drawing/2014/main" id="{3146C158-E719-1C41-AB44-5597315EB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078" y="5780884"/>
              <a:ext cx="116020" cy="124944"/>
            </a:xfrm>
            <a:custGeom>
              <a:avLst/>
              <a:gdLst>
                <a:gd name="T0" fmla="*/ 0 w 172"/>
                <a:gd name="T1" fmla="*/ 0 h 187"/>
                <a:gd name="T2" fmla="*/ 0 w 172"/>
                <a:gd name="T3" fmla="*/ 0 h 187"/>
                <a:gd name="T4" fmla="*/ 164 w 172"/>
                <a:gd name="T5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187">
                  <a:moveTo>
                    <a:pt x="0" y="0"/>
                  </a:moveTo>
                  <a:lnTo>
                    <a:pt x="0" y="0"/>
                  </a:lnTo>
                  <a:cubicBezTo>
                    <a:pt x="93" y="5"/>
                    <a:pt x="171" y="95"/>
                    <a:pt x="164" y="186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00" name="Freeform 43">
              <a:extLst>
                <a:ext uri="{FF2B5EF4-FFF2-40B4-BE49-F238E27FC236}">
                  <a16:creationId xmlns:a16="http://schemas.microsoft.com/office/drawing/2014/main" id="{EF3F7004-0F5F-5B4E-B291-489D93113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6493" y="5861206"/>
              <a:ext cx="124944" cy="118994"/>
            </a:xfrm>
            <a:custGeom>
              <a:avLst/>
              <a:gdLst>
                <a:gd name="T0" fmla="*/ 0 w 185"/>
                <a:gd name="T1" fmla="*/ 0 h 178"/>
                <a:gd name="T2" fmla="*/ 0 w 185"/>
                <a:gd name="T3" fmla="*/ 0 h 178"/>
                <a:gd name="T4" fmla="*/ 184 w 185"/>
                <a:gd name="T5" fmla="*/ 17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178">
                  <a:moveTo>
                    <a:pt x="0" y="0"/>
                  </a:moveTo>
                  <a:lnTo>
                    <a:pt x="0" y="0"/>
                  </a:lnTo>
                  <a:cubicBezTo>
                    <a:pt x="25" y="85"/>
                    <a:pt x="98" y="155"/>
                    <a:pt x="184" y="177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01" name="Freeform 44">
              <a:extLst>
                <a:ext uri="{FF2B5EF4-FFF2-40B4-BE49-F238E27FC236}">
                  <a16:creationId xmlns:a16="http://schemas.microsoft.com/office/drawing/2014/main" id="{6D4C400D-F116-D84E-8810-BA29D5B21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6605" y="6658467"/>
              <a:ext cx="639594" cy="574145"/>
            </a:xfrm>
            <a:custGeom>
              <a:avLst/>
              <a:gdLst>
                <a:gd name="T0" fmla="*/ 51 w 947"/>
                <a:gd name="T1" fmla="*/ 0 h 849"/>
                <a:gd name="T2" fmla="*/ 51 w 947"/>
                <a:gd name="T3" fmla="*/ 0 h 849"/>
                <a:gd name="T4" fmla="*/ 37 w 947"/>
                <a:gd name="T5" fmla="*/ 185 h 849"/>
                <a:gd name="T6" fmla="*/ 37 w 947"/>
                <a:gd name="T7" fmla="*/ 185 h 849"/>
                <a:gd name="T8" fmla="*/ 20 w 947"/>
                <a:gd name="T9" fmla="*/ 376 h 849"/>
                <a:gd name="T10" fmla="*/ 20 w 947"/>
                <a:gd name="T11" fmla="*/ 376 h 849"/>
                <a:gd name="T12" fmla="*/ 1 w 947"/>
                <a:gd name="T13" fmla="*/ 616 h 849"/>
                <a:gd name="T14" fmla="*/ 1 w 947"/>
                <a:gd name="T15" fmla="*/ 616 h 849"/>
                <a:gd name="T16" fmla="*/ 25 w 947"/>
                <a:gd name="T17" fmla="*/ 662 h 849"/>
                <a:gd name="T18" fmla="*/ 25 w 947"/>
                <a:gd name="T19" fmla="*/ 662 h 849"/>
                <a:gd name="T20" fmla="*/ 298 w 947"/>
                <a:gd name="T21" fmla="*/ 744 h 849"/>
                <a:gd name="T22" fmla="*/ 298 w 947"/>
                <a:gd name="T23" fmla="*/ 744 h 849"/>
                <a:gd name="T24" fmla="*/ 360 w 947"/>
                <a:gd name="T25" fmla="*/ 713 h 849"/>
                <a:gd name="T26" fmla="*/ 360 w 947"/>
                <a:gd name="T27" fmla="*/ 713 h 849"/>
                <a:gd name="T28" fmla="*/ 477 w 947"/>
                <a:gd name="T29" fmla="*/ 583 h 849"/>
                <a:gd name="T30" fmla="*/ 477 w 947"/>
                <a:gd name="T31" fmla="*/ 583 h 849"/>
                <a:gd name="T32" fmla="*/ 496 w 947"/>
                <a:gd name="T33" fmla="*/ 586 h 849"/>
                <a:gd name="T34" fmla="*/ 496 w 947"/>
                <a:gd name="T35" fmla="*/ 586 h 849"/>
                <a:gd name="T36" fmla="*/ 567 w 947"/>
                <a:gd name="T37" fmla="*/ 848 h 849"/>
                <a:gd name="T38" fmla="*/ 567 w 947"/>
                <a:gd name="T39" fmla="*/ 848 h 849"/>
                <a:gd name="T40" fmla="*/ 938 w 947"/>
                <a:gd name="T41" fmla="*/ 532 h 849"/>
                <a:gd name="T42" fmla="*/ 938 w 947"/>
                <a:gd name="T43" fmla="*/ 532 h 849"/>
                <a:gd name="T44" fmla="*/ 946 w 947"/>
                <a:gd name="T45" fmla="*/ 514 h 849"/>
                <a:gd name="T46" fmla="*/ 946 w 947"/>
                <a:gd name="T47" fmla="*/ 514 h 849"/>
                <a:gd name="T48" fmla="*/ 901 w 947"/>
                <a:gd name="T49" fmla="*/ 334 h 849"/>
                <a:gd name="T50" fmla="*/ 901 w 947"/>
                <a:gd name="T51" fmla="*/ 334 h 849"/>
                <a:gd name="T52" fmla="*/ 677 w 947"/>
                <a:gd name="T53" fmla="*/ 155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7" h="849">
                  <a:moveTo>
                    <a:pt x="51" y="0"/>
                  </a:moveTo>
                  <a:lnTo>
                    <a:pt x="51" y="0"/>
                  </a:lnTo>
                  <a:cubicBezTo>
                    <a:pt x="48" y="54"/>
                    <a:pt x="44" y="118"/>
                    <a:pt x="37" y="185"/>
                  </a:cubicBezTo>
                  <a:lnTo>
                    <a:pt x="37" y="185"/>
                  </a:lnTo>
                  <a:cubicBezTo>
                    <a:pt x="33" y="247"/>
                    <a:pt x="26" y="312"/>
                    <a:pt x="20" y="376"/>
                  </a:cubicBezTo>
                  <a:lnTo>
                    <a:pt x="20" y="376"/>
                  </a:lnTo>
                  <a:cubicBezTo>
                    <a:pt x="12" y="461"/>
                    <a:pt x="5" y="545"/>
                    <a:pt x="1" y="616"/>
                  </a:cubicBezTo>
                  <a:lnTo>
                    <a:pt x="1" y="616"/>
                  </a:lnTo>
                  <a:cubicBezTo>
                    <a:pt x="0" y="635"/>
                    <a:pt x="9" y="652"/>
                    <a:pt x="25" y="662"/>
                  </a:cubicBezTo>
                  <a:lnTo>
                    <a:pt x="25" y="662"/>
                  </a:lnTo>
                  <a:cubicBezTo>
                    <a:pt x="107" y="712"/>
                    <a:pt x="204" y="747"/>
                    <a:pt x="298" y="744"/>
                  </a:cubicBezTo>
                  <a:lnTo>
                    <a:pt x="298" y="744"/>
                  </a:lnTo>
                  <a:cubicBezTo>
                    <a:pt x="323" y="743"/>
                    <a:pt x="346" y="733"/>
                    <a:pt x="360" y="713"/>
                  </a:cubicBezTo>
                  <a:lnTo>
                    <a:pt x="360" y="713"/>
                  </a:lnTo>
                  <a:cubicBezTo>
                    <a:pt x="388" y="679"/>
                    <a:pt x="437" y="619"/>
                    <a:pt x="477" y="583"/>
                  </a:cubicBezTo>
                  <a:lnTo>
                    <a:pt x="477" y="583"/>
                  </a:lnTo>
                  <a:cubicBezTo>
                    <a:pt x="483" y="578"/>
                    <a:pt x="492" y="579"/>
                    <a:pt x="496" y="586"/>
                  </a:cubicBezTo>
                  <a:lnTo>
                    <a:pt x="496" y="586"/>
                  </a:lnTo>
                  <a:cubicBezTo>
                    <a:pt x="547" y="663"/>
                    <a:pt x="572" y="756"/>
                    <a:pt x="567" y="848"/>
                  </a:cubicBezTo>
                  <a:lnTo>
                    <a:pt x="567" y="848"/>
                  </a:lnTo>
                  <a:cubicBezTo>
                    <a:pt x="568" y="816"/>
                    <a:pt x="793" y="696"/>
                    <a:pt x="938" y="532"/>
                  </a:cubicBezTo>
                  <a:lnTo>
                    <a:pt x="938" y="532"/>
                  </a:lnTo>
                  <a:cubicBezTo>
                    <a:pt x="943" y="528"/>
                    <a:pt x="946" y="521"/>
                    <a:pt x="946" y="514"/>
                  </a:cubicBezTo>
                  <a:lnTo>
                    <a:pt x="946" y="514"/>
                  </a:lnTo>
                  <a:cubicBezTo>
                    <a:pt x="944" y="448"/>
                    <a:pt x="933" y="381"/>
                    <a:pt x="901" y="334"/>
                  </a:cubicBezTo>
                  <a:lnTo>
                    <a:pt x="901" y="334"/>
                  </a:lnTo>
                  <a:cubicBezTo>
                    <a:pt x="854" y="262"/>
                    <a:pt x="749" y="200"/>
                    <a:pt x="677" y="155"/>
                  </a:cubicBezTo>
                </a:path>
              </a:pathLst>
            </a:custGeom>
            <a:noFill/>
            <a:ln w="6480" cap="flat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02" name="Freeform 45">
              <a:extLst>
                <a:ext uri="{FF2B5EF4-FFF2-40B4-BE49-F238E27FC236}">
                  <a16:creationId xmlns:a16="http://schemas.microsoft.com/office/drawing/2014/main" id="{BD9D739F-7C66-C74A-90A7-8F8355A5A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6814" y="6893479"/>
              <a:ext cx="181465" cy="148743"/>
            </a:xfrm>
            <a:custGeom>
              <a:avLst/>
              <a:gdLst>
                <a:gd name="T0" fmla="*/ 0 w 271"/>
                <a:gd name="T1" fmla="*/ 221 h 222"/>
                <a:gd name="T2" fmla="*/ 0 w 271"/>
                <a:gd name="T3" fmla="*/ 221 h 222"/>
                <a:gd name="T4" fmla="*/ 270 w 271"/>
                <a:gd name="T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222">
                  <a:moveTo>
                    <a:pt x="0" y="221"/>
                  </a:moveTo>
                  <a:lnTo>
                    <a:pt x="0" y="221"/>
                  </a:lnTo>
                  <a:cubicBezTo>
                    <a:pt x="73" y="129"/>
                    <a:pt x="166" y="54"/>
                    <a:pt x="270" y="0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05" name="Freeform 46">
              <a:extLst>
                <a:ext uri="{FF2B5EF4-FFF2-40B4-BE49-F238E27FC236}">
                  <a16:creationId xmlns:a16="http://schemas.microsoft.com/office/drawing/2014/main" id="{F18E1C43-C84A-6641-AA78-A72E2DCF1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090" y="6783410"/>
              <a:ext cx="199314" cy="368882"/>
            </a:xfrm>
            <a:custGeom>
              <a:avLst/>
              <a:gdLst>
                <a:gd name="T0" fmla="*/ 296 w 297"/>
                <a:gd name="T1" fmla="*/ 0 h 545"/>
                <a:gd name="T2" fmla="*/ 296 w 297"/>
                <a:gd name="T3" fmla="*/ 0 h 545"/>
                <a:gd name="T4" fmla="*/ 84 w 297"/>
                <a:gd name="T5" fmla="*/ 142 h 545"/>
                <a:gd name="T6" fmla="*/ 84 w 297"/>
                <a:gd name="T7" fmla="*/ 142 h 545"/>
                <a:gd name="T8" fmla="*/ 51 w 297"/>
                <a:gd name="T9" fmla="*/ 196 h 545"/>
                <a:gd name="T10" fmla="*/ 51 w 297"/>
                <a:gd name="T11" fmla="*/ 196 h 545"/>
                <a:gd name="T12" fmla="*/ 2 w 297"/>
                <a:gd name="T13" fmla="*/ 528 h 545"/>
                <a:gd name="T14" fmla="*/ 2 w 297"/>
                <a:gd name="T15" fmla="*/ 528 h 545"/>
                <a:gd name="T16" fmla="*/ 25 w 297"/>
                <a:gd name="T17" fmla="*/ 534 h 545"/>
                <a:gd name="T18" fmla="*/ 25 w 297"/>
                <a:gd name="T19" fmla="*/ 534 h 545"/>
                <a:gd name="T20" fmla="*/ 263 w 297"/>
                <a:gd name="T21" fmla="*/ 45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545">
                  <a:moveTo>
                    <a:pt x="296" y="0"/>
                  </a:moveTo>
                  <a:lnTo>
                    <a:pt x="296" y="0"/>
                  </a:lnTo>
                  <a:cubicBezTo>
                    <a:pt x="194" y="57"/>
                    <a:pt x="121" y="112"/>
                    <a:pt x="84" y="142"/>
                  </a:cubicBezTo>
                  <a:lnTo>
                    <a:pt x="84" y="142"/>
                  </a:lnTo>
                  <a:cubicBezTo>
                    <a:pt x="67" y="156"/>
                    <a:pt x="56" y="175"/>
                    <a:pt x="51" y="196"/>
                  </a:cubicBezTo>
                  <a:lnTo>
                    <a:pt x="51" y="196"/>
                  </a:lnTo>
                  <a:cubicBezTo>
                    <a:pt x="33" y="278"/>
                    <a:pt x="0" y="481"/>
                    <a:pt x="2" y="528"/>
                  </a:cubicBezTo>
                  <a:lnTo>
                    <a:pt x="2" y="528"/>
                  </a:lnTo>
                  <a:cubicBezTo>
                    <a:pt x="3" y="540"/>
                    <a:pt x="20" y="544"/>
                    <a:pt x="25" y="534"/>
                  </a:cubicBezTo>
                  <a:lnTo>
                    <a:pt x="25" y="534"/>
                  </a:lnTo>
                  <a:cubicBezTo>
                    <a:pt x="78" y="399"/>
                    <a:pt x="148" y="369"/>
                    <a:pt x="263" y="455"/>
                  </a:cubicBezTo>
                </a:path>
              </a:pathLst>
            </a:custGeom>
            <a:noFill/>
            <a:ln w="6480" cap="flat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06" name="Freeform 47">
              <a:extLst>
                <a:ext uri="{FF2B5EF4-FFF2-40B4-BE49-F238E27FC236}">
                  <a16:creationId xmlns:a16="http://schemas.microsoft.com/office/drawing/2014/main" id="{DCABD6F0-D5A1-6844-B5DF-15B5EB43D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102" y="8193490"/>
              <a:ext cx="261787" cy="261787"/>
            </a:xfrm>
            <a:custGeom>
              <a:avLst/>
              <a:gdLst>
                <a:gd name="T0" fmla="*/ 387 w 388"/>
                <a:gd name="T1" fmla="*/ 218 h 386"/>
                <a:gd name="T2" fmla="*/ 387 w 388"/>
                <a:gd name="T3" fmla="*/ 218 h 386"/>
                <a:gd name="T4" fmla="*/ 96 w 388"/>
                <a:gd name="T5" fmla="*/ 16 h 386"/>
                <a:gd name="T6" fmla="*/ 96 w 388"/>
                <a:gd name="T7" fmla="*/ 16 h 386"/>
                <a:gd name="T8" fmla="*/ 44 w 388"/>
                <a:gd name="T9" fmla="*/ 1 h 386"/>
                <a:gd name="T10" fmla="*/ 44 w 388"/>
                <a:gd name="T11" fmla="*/ 1 h 386"/>
                <a:gd name="T12" fmla="*/ 15 w 388"/>
                <a:gd name="T13" fmla="*/ 52 h 386"/>
                <a:gd name="T14" fmla="*/ 15 w 388"/>
                <a:gd name="T15" fmla="*/ 52 h 386"/>
                <a:gd name="T16" fmla="*/ 279 w 388"/>
                <a:gd name="T17" fmla="*/ 3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386">
                  <a:moveTo>
                    <a:pt x="387" y="218"/>
                  </a:moveTo>
                  <a:lnTo>
                    <a:pt x="387" y="218"/>
                  </a:lnTo>
                  <a:cubicBezTo>
                    <a:pt x="323" y="153"/>
                    <a:pt x="179" y="52"/>
                    <a:pt x="96" y="16"/>
                  </a:cubicBezTo>
                  <a:lnTo>
                    <a:pt x="96" y="16"/>
                  </a:lnTo>
                  <a:cubicBezTo>
                    <a:pt x="81" y="8"/>
                    <a:pt x="63" y="2"/>
                    <a:pt x="44" y="1"/>
                  </a:cubicBezTo>
                  <a:lnTo>
                    <a:pt x="44" y="1"/>
                  </a:lnTo>
                  <a:cubicBezTo>
                    <a:pt x="17" y="0"/>
                    <a:pt x="0" y="29"/>
                    <a:pt x="15" y="52"/>
                  </a:cubicBezTo>
                  <a:lnTo>
                    <a:pt x="15" y="52"/>
                  </a:lnTo>
                  <a:cubicBezTo>
                    <a:pt x="81" y="146"/>
                    <a:pt x="199" y="295"/>
                    <a:pt x="279" y="385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08" name="Freeform 48">
              <a:extLst>
                <a:ext uri="{FF2B5EF4-FFF2-40B4-BE49-F238E27FC236}">
                  <a16:creationId xmlns:a16="http://schemas.microsoft.com/office/drawing/2014/main" id="{B2B76AC0-4465-6D4B-85A2-75E6AD2B8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4064" y="7666940"/>
              <a:ext cx="157668" cy="550348"/>
            </a:xfrm>
            <a:custGeom>
              <a:avLst/>
              <a:gdLst>
                <a:gd name="T0" fmla="*/ 0 w 233"/>
                <a:gd name="T1" fmla="*/ 0 h 817"/>
                <a:gd name="T2" fmla="*/ 0 w 233"/>
                <a:gd name="T3" fmla="*/ 0 h 817"/>
                <a:gd name="T4" fmla="*/ 232 w 233"/>
                <a:gd name="T5" fmla="*/ 81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3" h="817">
                  <a:moveTo>
                    <a:pt x="0" y="0"/>
                  </a:moveTo>
                  <a:lnTo>
                    <a:pt x="0" y="0"/>
                  </a:lnTo>
                  <a:cubicBezTo>
                    <a:pt x="73" y="234"/>
                    <a:pt x="145" y="529"/>
                    <a:pt x="232" y="816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09" name="Line 49">
              <a:extLst>
                <a:ext uri="{FF2B5EF4-FFF2-40B4-BE49-F238E27FC236}">
                  <a16:creationId xmlns:a16="http://schemas.microsoft.com/office/drawing/2014/main" id="{9D95D415-0CC6-9748-B2B4-A73BA1E57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191271" y="7732387"/>
              <a:ext cx="86272" cy="309385"/>
            </a:xfrm>
            <a:prstGeom prst="line">
              <a:avLst/>
            </a:pr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097362A1-9C9A-F94E-B57B-88CC233B6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403" y="8345207"/>
              <a:ext cx="229063" cy="229065"/>
            </a:xfrm>
            <a:custGeom>
              <a:avLst/>
              <a:gdLst>
                <a:gd name="T0" fmla="*/ 340 w 341"/>
                <a:gd name="T1" fmla="*/ 167 h 338"/>
                <a:gd name="T2" fmla="*/ 340 w 341"/>
                <a:gd name="T3" fmla="*/ 167 h 338"/>
                <a:gd name="T4" fmla="*/ 75 w 341"/>
                <a:gd name="T5" fmla="*/ 9 h 338"/>
                <a:gd name="T6" fmla="*/ 75 w 341"/>
                <a:gd name="T7" fmla="*/ 9 h 338"/>
                <a:gd name="T8" fmla="*/ 28 w 341"/>
                <a:gd name="T9" fmla="*/ 8 h 338"/>
                <a:gd name="T10" fmla="*/ 28 w 341"/>
                <a:gd name="T11" fmla="*/ 8 h 338"/>
                <a:gd name="T12" fmla="*/ 25 w 341"/>
                <a:gd name="T13" fmla="*/ 95 h 338"/>
                <a:gd name="T14" fmla="*/ 25 w 341"/>
                <a:gd name="T15" fmla="*/ 95 h 338"/>
                <a:gd name="T16" fmla="*/ 292 w 341"/>
                <a:gd name="T17" fmla="*/ 33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338">
                  <a:moveTo>
                    <a:pt x="340" y="167"/>
                  </a:moveTo>
                  <a:lnTo>
                    <a:pt x="340" y="167"/>
                  </a:lnTo>
                  <a:cubicBezTo>
                    <a:pt x="275" y="115"/>
                    <a:pt x="155" y="35"/>
                    <a:pt x="75" y="9"/>
                  </a:cubicBezTo>
                  <a:lnTo>
                    <a:pt x="75" y="9"/>
                  </a:lnTo>
                  <a:cubicBezTo>
                    <a:pt x="60" y="4"/>
                    <a:pt x="42" y="0"/>
                    <a:pt x="28" y="8"/>
                  </a:cubicBezTo>
                  <a:lnTo>
                    <a:pt x="28" y="8"/>
                  </a:lnTo>
                  <a:cubicBezTo>
                    <a:pt x="0" y="24"/>
                    <a:pt x="9" y="67"/>
                    <a:pt x="25" y="95"/>
                  </a:cubicBezTo>
                  <a:lnTo>
                    <a:pt x="25" y="95"/>
                  </a:lnTo>
                  <a:cubicBezTo>
                    <a:pt x="72" y="182"/>
                    <a:pt x="208" y="284"/>
                    <a:pt x="292" y="337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5E6F7358-AB07-704C-9969-991E45314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5252" y="8520724"/>
              <a:ext cx="734787" cy="365906"/>
            </a:xfrm>
            <a:custGeom>
              <a:avLst/>
              <a:gdLst>
                <a:gd name="T0" fmla="*/ 225 w 1087"/>
                <a:gd name="T1" fmla="*/ 58 h 544"/>
                <a:gd name="T2" fmla="*/ 225 w 1087"/>
                <a:gd name="T3" fmla="*/ 58 h 544"/>
                <a:gd name="T4" fmla="*/ 77 w 1087"/>
                <a:gd name="T5" fmla="*/ 4 h 544"/>
                <a:gd name="T6" fmla="*/ 77 w 1087"/>
                <a:gd name="T7" fmla="*/ 4 h 544"/>
                <a:gd name="T8" fmla="*/ 30 w 1087"/>
                <a:gd name="T9" fmla="*/ 4 h 544"/>
                <a:gd name="T10" fmla="*/ 30 w 1087"/>
                <a:gd name="T11" fmla="*/ 4 h 544"/>
                <a:gd name="T12" fmla="*/ 0 w 1087"/>
                <a:gd name="T13" fmla="*/ 38 h 544"/>
                <a:gd name="T14" fmla="*/ 0 w 1087"/>
                <a:gd name="T15" fmla="*/ 38 h 544"/>
                <a:gd name="T16" fmla="*/ 30 w 1087"/>
                <a:gd name="T17" fmla="*/ 83 h 544"/>
                <a:gd name="T18" fmla="*/ 30 w 1087"/>
                <a:gd name="T19" fmla="*/ 83 h 544"/>
                <a:gd name="T20" fmla="*/ 1086 w 1087"/>
                <a:gd name="T21" fmla="*/ 54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7" h="544">
                  <a:moveTo>
                    <a:pt x="225" y="58"/>
                  </a:moveTo>
                  <a:lnTo>
                    <a:pt x="225" y="58"/>
                  </a:lnTo>
                  <a:cubicBezTo>
                    <a:pt x="174" y="42"/>
                    <a:pt x="130" y="14"/>
                    <a:pt x="77" y="4"/>
                  </a:cubicBezTo>
                  <a:lnTo>
                    <a:pt x="77" y="4"/>
                  </a:lnTo>
                  <a:cubicBezTo>
                    <a:pt x="61" y="1"/>
                    <a:pt x="45" y="0"/>
                    <a:pt x="30" y="4"/>
                  </a:cubicBezTo>
                  <a:lnTo>
                    <a:pt x="30" y="4"/>
                  </a:lnTo>
                  <a:cubicBezTo>
                    <a:pt x="15" y="9"/>
                    <a:pt x="1" y="22"/>
                    <a:pt x="0" y="38"/>
                  </a:cubicBezTo>
                  <a:lnTo>
                    <a:pt x="0" y="38"/>
                  </a:lnTo>
                  <a:cubicBezTo>
                    <a:pt x="0" y="57"/>
                    <a:pt x="16" y="71"/>
                    <a:pt x="30" y="83"/>
                  </a:cubicBezTo>
                  <a:lnTo>
                    <a:pt x="30" y="83"/>
                  </a:lnTo>
                  <a:cubicBezTo>
                    <a:pt x="286" y="287"/>
                    <a:pt x="739" y="448"/>
                    <a:pt x="1086" y="543"/>
                  </a:cubicBezTo>
                </a:path>
              </a:pathLst>
            </a:custGeom>
            <a:noFill/>
            <a:ln w="6480" cap="flat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051CDBE4-CFBD-414A-8CE9-9CB27683D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8740" y="7922778"/>
              <a:ext cx="23799" cy="624719"/>
            </a:xfrm>
            <a:custGeom>
              <a:avLst/>
              <a:gdLst>
                <a:gd name="T0" fmla="*/ 36 w 37"/>
                <a:gd name="T1" fmla="*/ 925 h 926"/>
                <a:gd name="T2" fmla="*/ 36 w 37"/>
                <a:gd name="T3" fmla="*/ 925 h 926"/>
                <a:gd name="T4" fmla="*/ 22 w 37"/>
                <a:gd name="T5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926">
                  <a:moveTo>
                    <a:pt x="36" y="925"/>
                  </a:moveTo>
                  <a:lnTo>
                    <a:pt x="36" y="925"/>
                  </a:lnTo>
                  <a:cubicBezTo>
                    <a:pt x="7" y="638"/>
                    <a:pt x="0" y="243"/>
                    <a:pt x="22" y="0"/>
                  </a:cubicBezTo>
                </a:path>
              </a:pathLst>
            </a:custGeom>
            <a:noFill/>
            <a:ln w="6480" cap="flat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7DE88C30-EA1B-FF48-942A-7089366BA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2191" y="8901505"/>
              <a:ext cx="660417" cy="270711"/>
            </a:xfrm>
            <a:custGeom>
              <a:avLst/>
              <a:gdLst>
                <a:gd name="T0" fmla="*/ 980 w 981"/>
                <a:gd name="T1" fmla="*/ 402 h 403"/>
                <a:gd name="T2" fmla="*/ 980 w 981"/>
                <a:gd name="T3" fmla="*/ 402 h 403"/>
                <a:gd name="T4" fmla="*/ 615 w 981"/>
                <a:gd name="T5" fmla="*/ 282 h 403"/>
                <a:gd name="T6" fmla="*/ 615 w 981"/>
                <a:gd name="T7" fmla="*/ 282 h 403"/>
                <a:gd name="T8" fmla="*/ 0 w 981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1" h="403">
                  <a:moveTo>
                    <a:pt x="980" y="402"/>
                  </a:moveTo>
                  <a:lnTo>
                    <a:pt x="980" y="402"/>
                  </a:lnTo>
                  <a:cubicBezTo>
                    <a:pt x="855" y="377"/>
                    <a:pt x="734" y="330"/>
                    <a:pt x="615" y="282"/>
                  </a:cubicBezTo>
                  <a:lnTo>
                    <a:pt x="615" y="282"/>
                  </a:lnTo>
                  <a:cubicBezTo>
                    <a:pt x="433" y="208"/>
                    <a:pt x="176" y="86"/>
                    <a:pt x="0" y="0"/>
                  </a:cubicBezTo>
                </a:path>
              </a:pathLst>
            </a:custGeom>
            <a:noFill/>
            <a:ln w="6480" cap="flat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64998D59-D429-8849-84A9-DEC68FD09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9285" y="8458251"/>
              <a:ext cx="654467" cy="130893"/>
            </a:xfrm>
            <a:custGeom>
              <a:avLst/>
              <a:gdLst>
                <a:gd name="T0" fmla="*/ 969 w 970"/>
                <a:gd name="T1" fmla="*/ 191 h 192"/>
                <a:gd name="T2" fmla="*/ 969 w 970"/>
                <a:gd name="T3" fmla="*/ 191 h 192"/>
                <a:gd name="T4" fmla="*/ 0 w 970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0" h="192">
                  <a:moveTo>
                    <a:pt x="969" y="191"/>
                  </a:moveTo>
                  <a:lnTo>
                    <a:pt x="969" y="191"/>
                  </a:lnTo>
                  <a:cubicBezTo>
                    <a:pt x="659" y="135"/>
                    <a:pt x="0" y="0"/>
                    <a:pt x="0" y="0"/>
                  </a:cubicBezTo>
                </a:path>
              </a:pathLst>
            </a:custGeom>
            <a:noFill/>
            <a:ln w="6480" cap="flat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C6C143D9-7A6C-F744-9148-100AC9C02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3995" y="7991200"/>
              <a:ext cx="672316" cy="505725"/>
            </a:xfrm>
            <a:custGeom>
              <a:avLst/>
              <a:gdLst>
                <a:gd name="T0" fmla="*/ 193 w 996"/>
                <a:gd name="T1" fmla="*/ 518 h 750"/>
                <a:gd name="T2" fmla="*/ 193 w 996"/>
                <a:gd name="T3" fmla="*/ 518 h 750"/>
                <a:gd name="T4" fmla="*/ 5 w 996"/>
                <a:gd name="T5" fmla="*/ 61 h 750"/>
                <a:gd name="T6" fmla="*/ 5 w 996"/>
                <a:gd name="T7" fmla="*/ 61 h 750"/>
                <a:gd name="T8" fmla="*/ 71 w 996"/>
                <a:gd name="T9" fmla="*/ 71 h 750"/>
                <a:gd name="T10" fmla="*/ 71 w 996"/>
                <a:gd name="T11" fmla="*/ 71 h 750"/>
                <a:gd name="T12" fmla="*/ 438 w 996"/>
                <a:gd name="T13" fmla="*/ 468 h 750"/>
                <a:gd name="T14" fmla="*/ 438 w 996"/>
                <a:gd name="T15" fmla="*/ 468 h 750"/>
                <a:gd name="T16" fmla="*/ 457 w 996"/>
                <a:gd name="T17" fmla="*/ 478 h 750"/>
                <a:gd name="T18" fmla="*/ 457 w 996"/>
                <a:gd name="T19" fmla="*/ 478 h 750"/>
                <a:gd name="T20" fmla="*/ 459 w 996"/>
                <a:gd name="T21" fmla="*/ 478 h 750"/>
                <a:gd name="T22" fmla="*/ 459 w 996"/>
                <a:gd name="T23" fmla="*/ 478 h 750"/>
                <a:gd name="T24" fmla="*/ 475 w 996"/>
                <a:gd name="T25" fmla="*/ 469 h 750"/>
                <a:gd name="T26" fmla="*/ 475 w 996"/>
                <a:gd name="T27" fmla="*/ 469 h 750"/>
                <a:gd name="T28" fmla="*/ 506 w 996"/>
                <a:gd name="T29" fmla="*/ 169 h 750"/>
                <a:gd name="T30" fmla="*/ 506 w 996"/>
                <a:gd name="T31" fmla="*/ 169 h 750"/>
                <a:gd name="T32" fmla="*/ 662 w 996"/>
                <a:gd name="T33" fmla="*/ 292 h 750"/>
                <a:gd name="T34" fmla="*/ 662 w 996"/>
                <a:gd name="T35" fmla="*/ 292 h 750"/>
                <a:gd name="T36" fmla="*/ 738 w 996"/>
                <a:gd name="T37" fmla="*/ 580 h 750"/>
                <a:gd name="T38" fmla="*/ 738 w 996"/>
                <a:gd name="T39" fmla="*/ 580 h 750"/>
                <a:gd name="T40" fmla="*/ 757 w 996"/>
                <a:gd name="T41" fmla="*/ 604 h 750"/>
                <a:gd name="T42" fmla="*/ 784 w 996"/>
                <a:gd name="T43" fmla="*/ 628 h 750"/>
                <a:gd name="T44" fmla="*/ 784 w 996"/>
                <a:gd name="T45" fmla="*/ 628 h 750"/>
                <a:gd name="T46" fmla="*/ 788 w 996"/>
                <a:gd name="T47" fmla="*/ 632 h 750"/>
                <a:gd name="T48" fmla="*/ 788 w 996"/>
                <a:gd name="T49" fmla="*/ 632 h 750"/>
                <a:gd name="T50" fmla="*/ 995 w 996"/>
                <a:gd name="T51" fmla="*/ 749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6" h="750">
                  <a:moveTo>
                    <a:pt x="193" y="518"/>
                  </a:moveTo>
                  <a:lnTo>
                    <a:pt x="193" y="518"/>
                  </a:lnTo>
                  <a:cubicBezTo>
                    <a:pt x="144" y="463"/>
                    <a:pt x="0" y="174"/>
                    <a:pt x="5" y="61"/>
                  </a:cubicBezTo>
                  <a:lnTo>
                    <a:pt x="5" y="61"/>
                  </a:lnTo>
                  <a:cubicBezTo>
                    <a:pt x="25" y="50"/>
                    <a:pt x="52" y="56"/>
                    <a:pt x="71" y="71"/>
                  </a:cubicBezTo>
                  <a:lnTo>
                    <a:pt x="71" y="71"/>
                  </a:lnTo>
                  <a:cubicBezTo>
                    <a:pt x="163" y="145"/>
                    <a:pt x="367" y="360"/>
                    <a:pt x="438" y="468"/>
                  </a:cubicBezTo>
                  <a:lnTo>
                    <a:pt x="438" y="468"/>
                  </a:lnTo>
                  <a:cubicBezTo>
                    <a:pt x="443" y="474"/>
                    <a:pt x="450" y="478"/>
                    <a:pt x="457" y="478"/>
                  </a:cubicBezTo>
                  <a:lnTo>
                    <a:pt x="457" y="478"/>
                  </a:lnTo>
                  <a:cubicBezTo>
                    <a:pt x="458" y="478"/>
                    <a:pt x="459" y="478"/>
                    <a:pt x="459" y="478"/>
                  </a:cubicBezTo>
                  <a:lnTo>
                    <a:pt x="459" y="478"/>
                  </a:lnTo>
                  <a:cubicBezTo>
                    <a:pt x="466" y="477"/>
                    <a:pt x="471" y="474"/>
                    <a:pt x="475" y="469"/>
                  </a:cubicBezTo>
                  <a:lnTo>
                    <a:pt x="475" y="469"/>
                  </a:lnTo>
                  <a:cubicBezTo>
                    <a:pt x="535" y="385"/>
                    <a:pt x="477" y="262"/>
                    <a:pt x="506" y="169"/>
                  </a:cubicBezTo>
                  <a:lnTo>
                    <a:pt x="506" y="169"/>
                  </a:lnTo>
                  <a:cubicBezTo>
                    <a:pt x="558" y="0"/>
                    <a:pt x="647" y="241"/>
                    <a:pt x="662" y="292"/>
                  </a:cubicBezTo>
                  <a:lnTo>
                    <a:pt x="662" y="292"/>
                  </a:lnTo>
                  <a:cubicBezTo>
                    <a:pt x="690" y="385"/>
                    <a:pt x="698" y="490"/>
                    <a:pt x="738" y="580"/>
                  </a:cubicBezTo>
                  <a:lnTo>
                    <a:pt x="738" y="580"/>
                  </a:lnTo>
                  <a:cubicBezTo>
                    <a:pt x="742" y="589"/>
                    <a:pt x="749" y="597"/>
                    <a:pt x="757" y="604"/>
                  </a:cubicBezTo>
                  <a:lnTo>
                    <a:pt x="784" y="628"/>
                  </a:lnTo>
                  <a:lnTo>
                    <a:pt x="784" y="628"/>
                  </a:lnTo>
                  <a:cubicBezTo>
                    <a:pt x="785" y="630"/>
                    <a:pt x="786" y="631"/>
                    <a:pt x="788" y="632"/>
                  </a:cubicBezTo>
                  <a:lnTo>
                    <a:pt x="788" y="632"/>
                  </a:lnTo>
                  <a:cubicBezTo>
                    <a:pt x="851" y="681"/>
                    <a:pt x="921" y="720"/>
                    <a:pt x="995" y="749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10CE315B-76C8-0844-AAED-56992A9F8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4759" y="7241537"/>
              <a:ext cx="199316" cy="208240"/>
            </a:xfrm>
            <a:custGeom>
              <a:avLst/>
              <a:gdLst>
                <a:gd name="T0" fmla="*/ 0 w 294"/>
                <a:gd name="T1" fmla="*/ 308 h 309"/>
                <a:gd name="T2" fmla="*/ 0 w 294"/>
                <a:gd name="T3" fmla="*/ 308 h 309"/>
                <a:gd name="T4" fmla="*/ 293 w 294"/>
                <a:gd name="T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4" h="309">
                  <a:moveTo>
                    <a:pt x="0" y="308"/>
                  </a:moveTo>
                  <a:lnTo>
                    <a:pt x="0" y="308"/>
                  </a:lnTo>
                  <a:cubicBezTo>
                    <a:pt x="54" y="173"/>
                    <a:pt x="161" y="60"/>
                    <a:pt x="293" y="0"/>
                  </a:cubicBezTo>
                </a:path>
              </a:pathLst>
            </a:custGeom>
            <a:noFill/>
            <a:ln w="6480" cap="flat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36FEF241-B79E-A44C-8180-61B29B7D2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963" y="7354582"/>
              <a:ext cx="26773" cy="214189"/>
            </a:xfrm>
            <a:custGeom>
              <a:avLst/>
              <a:gdLst>
                <a:gd name="T0" fmla="*/ 37 w 38"/>
                <a:gd name="T1" fmla="*/ 0 h 316"/>
                <a:gd name="T2" fmla="*/ 37 w 38"/>
                <a:gd name="T3" fmla="*/ 0 h 316"/>
                <a:gd name="T4" fmla="*/ 0 w 38"/>
                <a:gd name="T5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16">
                  <a:moveTo>
                    <a:pt x="37" y="0"/>
                  </a:moveTo>
                  <a:lnTo>
                    <a:pt x="37" y="0"/>
                  </a:lnTo>
                  <a:cubicBezTo>
                    <a:pt x="25" y="105"/>
                    <a:pt x="12" y="210"/>
                    <a:pt x="0" y="315"/>
                  </a:cubicBezTo>
                </a:path>
              </a:pathLst>
            </a:custGeom>
            <a:noFill/>
            <a:ln w="6480" cap="flat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2BC9F976-EAB2-7B4F-BC1B-838D293FF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2303" y="9674966"/>
              <a:ext cx="276662" cy="1689716"/>
            </a:xfrm>
            <a:custGeom>
              <a:avLst/>
              <a:gdLst>
                <a:gd name="T0" fmla="*/ 0 w 410"/>
                <a:gd name="T1" fmla="*/ 0 h 2506"/>
                <a:gd name="T2" fmla="*/ 0 w 410"/>
                <a:gd name="T3" fmla="*/ 0 h 2506"/>
                <a:gd name="T4" fmla="*/ 409 w 410"/>
                <a:gd name="T5" fmla="*/ 2505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0" h="2506">
                  <a:moveTo>
                    <a:pt x="0" y="0"/>
                  </a:moveTo>
                  <a:lnTo>
                    <a:pt x="0" y="0"/>
                  </a:lnTo>
                  <a:cubicBezTo>
                    <a:pt x="44" y="850"/>
                    <a:pt x="101" y="1714"/>
                    <a:pt x="409" y="2505"/>
                  </a:cubicBezTo>
                </a:path>
              </a:pathLst>
            </a:custGeom>
            <a:noFill/>
            <a:ln w="6480" cap="flat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22" name="Freeform 59">
              <a:extLst>
                <a:ext uri="{FF2B5EF4-FFF2-40B4-BE49-F238E27FC236}">
                  <a16:creationId xmlns:a16="http://schemas.microsoft.com/office/drawing/2014/main" id="{85FACD0D-0515-3849-8918-D5739D1CC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5460" y="9663067"/>
              <a:ext cx="133869" cy="17849"/>
            </a:xfrm>
            <a:custGeom>
              <a:avLst/>
              <a:gdLst>
                <a:gd name="T0" fmla="*/ 196 w 197"/>
                <a:gd name="T1" fmla="*/ 18 h 26"/>
                <a:gd name="T2" fmla="*/ 196 w 197"/>
                <a:gd name="T3" fmla="*/ 18 h 26"/>
                <a:gd name="T4" fmla="*/ 0 w 19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26">
                  <a:moveTo>
                    <a:pt x="196" y="18"/>
                  </a:moveTo>
                  <a:lnTo>
                    <a:pt x="196" y="18"/>
                  </a:lnTo>
                  <a:cubicBezTo>
                    <a:pt x="130" y="25"/>
                    <a:pt x="63" y="19"/>
                    <a:pt x="0" y="0"/>
                  </a:cubicBezTo>
                </a:path>
              </a:pathLst>
            </a:custGeom>
            <a:noFill/>
            <a:ln w="6480" cap="flat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23" name="Freeform 60">
              <a:extLst>
                <a:ext uri="{FF2B5EF4-FFF2-40B4-BE49-F238E27FC236}">
                  <a16:creationId xmlns:a16="http://schemas.microsoft.com/office/drawing/2014/main" id="{DF0D7CEA-9EF8-D94D-A103-D0C38C9F2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4117" y="9749336"/>
              <a:ext cx="309385" cy="1615345"/>
            </a:xfrm>
            <a:custGeom>
              <a:avLst/>
              <a:gdLst>
                <a:gd name="T0" fmla="*/ 0 w 457"/>
                <a:gd name="T1" fmla="*/ 0 h 2396"/>
                <a:gd name="T2" fmla="*/ 0 w 457"/>
                <a:gd name="T3" fmla="*/ 0 h 2396"/>
                <a:gd name="T4" fmla="*/ 456 w 457"/>
                <a:gd name="T5" fmla="*/ 2395 h 2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7" h="2396">
                  <a:moveTo>
                    <a:pt x="0" y="0"/>
                  </a:moveTo>
                  <a:lnTo>
                    <a:pt x="0" y="0"/>
                  </a:lnTo>
                  <a:cubicBezTo>
                    <a:pt x="58" y="764"/>
                    <a:pt x="212" y="1662"/>
                    <a:pt x="456" y="2395"/>
                  </a:cubicBezTo>
                </a:path>
              </a:pathLst>
            </a:custGeom>
            <a:noFill/>
            <a:ln w="6480" cap="flat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24" name="Freeform 61">
              <a:extLst>
                <a:ext uri="{FF2B5EF4-FFF2-40B4-BE49-F238E27FC236}">
                  <a16:creationId xmlns:a16="http://schemas.microsoft.com/office/drawing/2014/main" id="{B4AD3C13-35B6-994A-ACF7-3D54369B9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3534" y="11364682"/>
              <a:ext cx="1847384" cy="2974"/>
            </a:xfrm>
            <a:custGeom>
              <a:avLst/>
              <a:gdLst>
                <a:gd name="T0" fmla="*/ 2739 w 2740"/>
                <a:gd name="T1" fmla="*/ 0 h 1"/>
                <a:gd name="T2" fmla="*/ 2457 w 2740"/>
                <a:gd name="T3" fmla="*/ 0 h 1"/>
                <a:gd name="T4" fmla="*/ 1325 w 2740"/>
                <a:gd name="T5" fmla="*/ 0 h 1"/>
                <a:gd name="T6" fmla="*/ 0 w 27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40" h="1">
                  <a:moveTo>
                    <a:pt x="2739" y="0"/>
                  </a:moveTo>
                  <a:lnTo>
                    <a:pt x="2457" y="0"/>
                  </a:lnTo>
                  <a:lnTo>
                    <a:pt x="1325" y="0"/>
                  </a:lnTo>
                  <a:lnTo>
                    <a:pt x="0" y="0"/>
                  </a:ln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25" name="Freeform 62">
              <a:extLst>
                <a:ext uri="{FF2B5EF4-FFF2-40B4-BE49-F238E27FC236}">
                  <a16:creationId xmlns:a16="http://schemas.microsoft.com/office/drawing/2014/main" id="{3280503E-3EA5-0D42-AB16-0C59C4F87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9614" y="7434902"/>
              <a:ext cx="351032" cy="142793"/>
            </a:xfrm>
            <a:custGeom>
              <a:avLst/>
              <a:gdLst>
                <a:gd name="T0" fmla="*/ 0 w 522"/>
                <a:gd name="T1" fmla="*/ 212 h 213"/>
                <a:gd name="T2" fmla="*/ 0 w 522"/>
                <a:gd name="T3" fmla="*/ 212 h 213"/>
                <a:gd name="T4" fmla="*/ 521 w 522"/>
                <a:gd name="T5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2" h="213">
                  <a:moveTo>
                    <a:pt x="0" y="212"/>
                  </a:moveTo>
                  <a:lnTo>
                    <a:pt x="0" y="212"/>
                  </a:lnTo>
                  <a:cubicBezTo>
                    <a:pt x="186" y="180"/>
                    <a:pt x="366" y="108"/>
                    <a:pt x="521" y="0"/>
                  </a:cubicBezTo>
                </a:path>
              </a:pathLst>
            </a:custGeom>
            <a:noFill/>
            <a:ln w="6480" cap="flat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26" name="Freeform 63">
              <a:extLst>
                <a:ext uri="{FF2B5EF4-FFF2-40B4-BE49-F238E27FC236}">
                  <a16:creationId xmlns:a16="http://schemas.microsoft.com/office/drawing/2014/main" id="{D6C930AC-A823-0945-BEE5-DD741B629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732" y="8538573"/>
              <a:ext cx="68423" cy="354006"/>
            </a:xfrm>
            <a:custGeom>
              <a:avLst/>
              <a:gdLst>
                <a:gd name="T0" fmla="*/ 101 w 102"/>
                <a:gd name="T1" fmla="*/ 0 h 526"/>
                <a:gd name="T2" fmla="*/ 101 w 102"/>
                <a:gd name="T3" fmla="*/ 0 h 526"/>
                <a:gd name="T4" fmla="*/ 0 w 102"/>
                <a:gd name="T5" fmla="*/ 52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526">
                  <a:moveTo>
                    <a:pt x="101" y="0"/>
                  </a:moveTo>
                  <a:lnTo>
                    <a:pt x="101" y="0"/>
                  </a:lnTo>
                  <a:cubicBezTo>
                    <a:pt x="95" y="182"/>
                    <a:pt x="51" y="350"/>
                    <a:pt x="0" y="525"/>
                  </a:cubicBezTo>
                </a:path>
              </a:pathLst>
            </a:custGeom>
            <a:noFill/>
            <a:ln w="6480" cap="flat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27" name="Freeform 64">
              <a:extLst>
                <a:ext uri="{FF2B5EF4-FFF2-40B4-BE49-F238E27FC236}">
                  <a16:creationId xmlns:a16="http://schemas.microsoft.com/office/drawing/2014/main" id="{ED45B2BF-4E9B-8345-9D43-B8016B7D2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309" y="7503324"/>
              <a:ext cx="312360" cy="330208"/>
            </a:xfrm>
            <a:custGeom>
              <a:avLst/>
              <a:gdLst>
                <a:gd name="T0" fmla="*/ 0 w 463"/>
                <a:gd name="T1" fmla="*/ 296 h 488"/>
                <a:gd name="T2" fmla="*/ 404 w 463"/>
                <a:gd name="T3" fmla="*/ 0 h 488"/>
                <a:gd name="T4" fmla="*/ 462 w 463"/>
                <a:gd name="T5" fmla="*/ 209 h 488"/>
                <a:gd name="T6" fmla="*/ 69 w 463"/>
                <a:gd name="T7" fmla="*/ 487 h 488"/>
                <a:gd name="T8" fmla="*/ 0 w 463"/>
                <a:gd name="T9" fmla="*/ 29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88">
                  <a:moveTo>
                    <a:pt x="0" y="296"/>
                  </a:moveTo>
                  <a:lnTo>
                    <a:pt x="404" y="0"/>
                  </a:lnTo>
                  <a:lnTo>
                    <a:pt x="462" y="209"/>
                  </a:lnTo>
                  <a:lnTo>
                    <a:pt x="69" y="487"/>
                  </a:lnTo>
                  <a:lnTo>
                    <a:pt x="0" y="296"/>
                  </a:lnTo>
                </a:path>
              </a:pathLst>
            </a:custGeom>
            <a:solidFill>
              <a:srgbClr val="92D3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93B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28" name="Freeform 65">
              <a:extLst>
                <a:ext uri="{FF2B5EF4-FFF2-40B4-BE49-F238E27FC236}">
                  <a16:creationId xmlns:a16="http://schemas.microsoft.com/office/drawing/2014/main" id="{025D915F-4E8D-3645-8CD2-9B80ACA2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7359" y="6155716"/>
              <a:ext cx="95195" cy="130893"/>
            </a:xfrm>
            <a:custGeom>
              <a:avLst/>
              <a:gdLst>
                <a:gd name="T0" fmla="*/ 138 w 139"/>
                <a:gd name="T1" fmla="*/ 28 h 196"/>
                <a:gd name="T2" fmla="*/ 138 w 139"/>
                <a:gd name="T3" fmla="*/ 28 h 196"/>
                <a:gd name="T4" fmla="*/ 10 w 139"/>
                <a:gd name="T5" fmla="*/ 85 h 196"/>
                <a:gd name="T6" fmla="*/ 10 w 139"/>
                <a:gd name="T7" fmla="*/ 85 h 196"/>
                <a:gd name="T8" fmla="*/ 108 w 139"/>
                <a:gd name="T9" fmla="*/ 18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96">
                  <a:moveTo>
                    <a:pt x="138" y="28"/>
                  </a:moveTo>
                  <a:lnTo>
                    <a:pt x="138" y="28"/>
                  </a:lnTo>
                  <a:cubicBezTo>
                    <a:pt x="91" y="0"/>
                    <a:pt x="21" y="31"/>
                    <a:pt x="10" y="85"/>
                  </a:cubicBezTo>
                  <a:lnTo>
                    <a:pt x="10" y="85"/>
                  </a:lnTo>
                  <a:cubicBezTo>
                    <a:pt x="0" y="139"/>
                    <a:pt x="53" y="195"/>
                    <a:pt x="108" y="187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29" name="Freeform 66">
              <a:extLst>
                <a:ext uri="{FF2B5EF4-FFF2-40B4-BE49-F238E27FC236}">
                  <a16:creationId xmlns:a16="http://schemas.microsoft.com/office/drawing/2014/main" id="{7A608AFE-F012-8C45-A20E-191CB2B7B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5599" y="6054571"/>
              <a:ext cx="98171" cy="41648"/>
            </a:xfrm>
            <a:custGeom>
              <a:avLst/>
              <a:gdLst>
                <a:gd name="T0" fmla="*/ 0 w 144"/>
                <a:gd name="T1" fmla="*/ 25 h 60"/>
                <a:gd name="T2" fmla="*/ 0 w 144"/>
                <a:gd name="T3" fmla="*/ 25 h 60"/>
                <a:gd name="T4" fmla="*/ 143 w 144"/>
                <a:gd name="T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60">
                  <a:moveTo>
                    <a:pt x="0" y="25"/>
                  </a:moveTo>
                  <a:lnTo>
                    <a:pt x="0" y="25"/>
                  </a:lnTo>
                  <a:cubicBezTo>
                    <a:pt x="47" y="0"/>
                    <a:pt x="111" y="16"/>
                    <a:pt x="143" y="59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30" name="Freeform 67">
              <a:extLst>
                <a:ext uri="{FF2B5EF4-FFF2-40B4-BE49-F238E27FC236}">
                  <a16:creationId xmlns:a16="http://schemas.microsoft.com/office/drawing/2014/main" id="{8AD163B7-1839-4944-A4BD-A7FCCA124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762" y="6048621"/>
              <a:ext cx="116020" cy="20825"/>
            </a:xfrm>
            <a:custGeom>
              <a:avLst/>
              <a:gdLst>
                <a:gd name="T0" fmla="*/ 0 w 173"/>
                <a:gd name="T1" fmla="*/ 31 h 32"/>
                <a:gd name="T2" fmla="*/ 0 w 173"/>
                <a:gd name="T3" fmla="*/ 31 h 32"/>
                <a:gd name="T4" fmla="*/ 172 w 173"/>
                <a:gd name="T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3" h="32">
                  <a:moveTo>
                    <a:pt x="0" y="31"/>
                  </a:moveTo>
                  <a:lnTo>
                    <a:pt x="0" y="31"/>
                  </a:lnTo>
                  <a:cubicBezTo>
                    <a:pt x="52" y="1"/>
                    <a:pt x="119" y="0"/>
                    <a:pt x="172" y="30"/>
                  </a:cubicBezTo>
                </a:path>
              </a:pathLst>
            </a:custGeom>
            <a:noFill/>
            <a:ln w="6480" cap="flat">
              <a:solidFill>
                <a:srgbClr val="0009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31" name="Freeform 68">
              <a:extLst>
                <a:ext uri="{FF2B5EF4-FFF2-40B4-BE49-F238E27FC236}">
                  <a16:creationId xmlns:a16="http://schemas.microsoft.com/office/drawing/2014/main" id="{3F61F41E-C9A6-EE41-A50A-12CAC08B8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3380" y="6369905"/>
              <a:ext cx="130893" cy="104121"/>
            </a:xfrm>
            <a:custGeom>
              <a:avLst/>
              <a:gdLst>
                <a:gd name="T0" fmla="*/ 187 w 193"/>
                <a:gd name="T1" fmla="*/ 0 h 154"/>
                <a:gd name="T2" fmla="*/ 187 w 193"/>
                <a:gd name="T3" fmla="*/ 0 h 154"/>
                <a:gd name="T4" fmla="*/ 0 w 193"/>
                <a:gd name="T5" fmla="*/ 99 h 154"/>
                <a:gd name="T6" fmla="*/ 48 w 193"/>
                <a:gd name="T7" fmla="*/ 129 h 154"/>
                <a:gd name="T8" fmla="*/ 48 w 193"/>
                <a:gd name="T9" fmla="*/ 129 h 154"/>
                <a:gd name="T10" fmla="*/ 160 w 193"/>
                <a:gd name="T11" fmla="*/ 106 h 154"/>
                <a:gd name="T12" fmla="*/ 160 w 193"/>
                <a:gd name="T13" fmla="*/ 106 h 154"/>
                <a:gd name="T14" fmla="*/ 187 w 193"/>
                <a:gd name="T1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154">
                  <a:moveTo>
                    <a:pt x="187" y="0"/>
                  </a:moveTo>
                  <a:lnTo>
                    <a:pt x="187" y="0"/>
                  </a:lnTo>
                  <a:cubicBezTo>
                    <a:pt x="139" y="53"/>
                    <a:pt x="72" y="89"/>
                    <a:pt x="0" y="99"/>
                  </a:cubicBezTo>
                  <a:lnTo>
                    <a:pt x="48" y="129"/>
                  </a:lnTo>
                  <a:lnTo>
                    <a:pt x="48" y="129"/>
                  </a:lnTo>
                  <a:cubicBezTo>
                    <a:pt x="85" y="153"/>
                    <a:pt x="135" y="143"/>
                    <a:pt x="160" y="106"/>
                  </a:cubicBezTo>
                  <a:lnTo>
                    <a:pt x="160" y="106"/>
                  </a:lnTo>
                  <a:cubicBezTo>
                    <a:pt x="181" y="75"/>
                    <a:pt x="192" y="37"/>
                    <a:pt x="187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32" name="Freeform 69">
              <a:extLst>
                <a:ext uri="{FF2B5EF4-FFF2-40B4-BE49-F238E27FC236}">
                  <a16:creationId xmlns:a16="http://schemas.microsoft.com/office/drawing/2014/main" id="{5EFA373C-120E-6E4E-8517-9F42BFEF2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363" y="10430578"/>
              <a:ext cx="943027" cy="297485"/>
            </a:xfrm>
            <a:custGeom>
              <a:avLst/>
              <a:gdLst>
                <a:gd name="T0" fmla="*/ 0 w 1398"/>
                <a:gd name="T1" fmla="*/ 51 h 443"/>
                <a:gd name="T2" fmla="*/ 359 w 1398"/>
                <a:gd name="T3" fmla="*/ 0 h 443"/>
                <a:gd name="T4" fmla="*/ 1397 w 1398"/>
                <a:gd name="T5" fmla="*/ 365 h 443"/>
                <a:gd name="T6" fmla="*/ 1080 w 1398"/>
                <a:gd name="T7" fmla="*/ 442 h 443"/>
                <a:gd name="T8" fmla="*/ 0 w 1398"/>
                <a:gd name="T9" fmla="*/ 51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8" h="443">
                  <a:moveTo>
                    <a:pt x="0" y="51"/>
                  </a:moveTo>
                  <a:lnTo>
                    <a:pt x="359" y="0"/>
                  </a:lnTo>
                  <a:lnTo>
                    <a:pt x="1397" y="365"/>
                  </a:lnTo>
                  <a:lnTo>
                    <a:pt x="1080" y="442"/>
                  </a:lnTo>
                  <a:lnTo>
                    <a:pt x="0" y="5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93B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33" name="Freeform 70">
              <a:extLst>
                <a:ext uri="{FF2B5EF4-FFF2-40B4-BE49-F238E27FC236}">
                  <a16:creationId xmlns:a16="http://schemas.microsoft.com/office/drawing/2014/main" id="{2293B0EA-6AE4-8148-8A7C-FA2905991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271" y="5599419"/>
              <a:ext cx="3203916" cy="1454702"/>
            </a:xfrm>
            <a:custGeom>
              <a:avLst/>
              <a:gdLst>
                <a:gd name="T0" fmla="*/ 4576 w 4751"/>
                <a:gd name="T1" fmla="*/ 2157 h 2158"/>
                <a:gd name="T2" fmla="*/ 174 w 4751"/>
                <a:gd name="T3" fmla="*/ 2157 h 2158"/>
                <a:gd name="T4" fmla="*/ 174 w 4751"/>
                <a:gd name="T5" fmla="*/ 2157 h 2158"/>
                <a:gd name="T6" fmla="*/ 0 w 4751"/>
                <a:gd name="T7" fmla="*/ 1983 h 2158"/>
                <a:gd name="T8" fmla="*/ 0 w 4751"/>
                <a:gd name="T9" fmla="*/ 173 h 2158"/>
                <a:gd name="T10" fmla="*/ 0 w 4751"/>
                <a:gd name="T11" fmla="*/ 173 h 2158"/>
                <a:gd name="T12" fmla="*/ 174 w 4751"/>
                <a:gd name="T13" fmla="*/ 0 h 2158"/>
                <a:gd name="T14" fmla="*/ 4576 w 4751"/>
                <a:gd name="T15" fmla="*/ 0 h 2158"/>
                <a:gd name="T16" fmla="*/ 4576 w 4751"/>
                <a:gd name="T17" fmla="*/ 0 h 2158"/>
                <a:gd name="T18" fmla="*/ 4750 w 4751"/>
                <a:gd name="T19" fmla="*/ 173 h 2158"/>
                <a:gd name="T20" fmla="*/ 4750 w 4751"/>
                <a:gd name="T21" fmla="*/ 1983 h 2158"/>
                <a:gd name="T22" fmla="*/ 4750 w 4751"/>
                <a:gd name="T23" fmla="*/ 1983 h 2158"/>
                <a:gd name="T24" fmla="*/ 4576 w 4751"/>
                <a:gd name="T25" fmla="*/ 215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1" h="2158">
                  <a:moveTo>
                    <a:pt x="4576" y="2157"/>
                  </a:moveTo>
                  <a:lnTo>
                    <a:pt x="174" y="2157"/>
                  </a:lnTo>
                  <a:lnTo>
                    <a:pt x="174" y="2157"/>
                  </a:lnTo>
                  <a:cubicBezTo>
                    <a:pt x="78" y="2157"/>
                    <a:pt x="0" y="2079"/>
                    <a:pt x="0" y="1983"/>
                  </a:cubicBezTo>
                  <a:lnTo>
                    <a:pt x="0" y="173"/>
                  </a:lnTo>
                  <a:lnTo>
                    <a:pt x="0" y="173"/>
                  </a:lnTo>
                  <a:cubicBezTo>
                    <a:pt x="0" y="78"/>
                    <a:pt x="78" y="0"/>
                    <a:pt x="174" y="0"/>
                  </a:cubicBezTo>
                  <a:lnTo>
                    <a:pt x="4576" y="0"/>
                  </a:lnTo>
                  <a:lnTo>
                    <a:pt x="4576" y="0"/>
                  </a:lnTo>
                  <a:cubicBezTo>
                    <a:pt x="4673" y="0"/>
                    <a:pt x="4750" y="78"/>
                    <a:pt x="4750" y="173"/>
                  </a:cubicBezTo>
                  <a:lnTo>
                    <a:pt x="4750" y="1983"/>
                  </a:lnTo>
                  <a:lnTo>
                    <a:pt x="4750" y="1983"/>
                  </a:lnTo>
                  <a:cubicBezTo>
                    <a:pt x="4750" y="2079"/>
                    <a:pt x="4673" y="2157"/>
                    <a:pt x="4576" y="2157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34" name="Freeform 71">
              <a:extLst>
                <a:ext uri="{FF2B5EF4-FFF2-40B4-BE49-F238E27FC236}">
                  <a16:creationId xmlns:a16="http://schemas.microsoft.com/office/drawing/2014/main" id="{A646848A-16BA-804B-B391-790DA6B3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5871" y="9258487"/>
              <a:ext cx="98171" cy="2237088"/>
            </a:xfrm>
            <a:custGeom>
              <a:avLst/>
              <a:gdLst>
                <a:gd name="T0" fmla="*/ 74 w 145"/>
                <a:gd name="T1" fmla="*/ 3315 h 3316"/>
                <a:gd name="T2" fmla="*/ 70 w 145"/>
                <a:gd name="T3" fmla="*/ 3315 h 3316"/>
                <a:gd name="T4" fmla="*/ 70 w 145"/>
                <a:gd name="T5" fmla="*/ 3315 h 3316"/>
                <a:gd name="T6" fmla="*/ 0 w 145"/>
                <a:gd name="T7" fmla="*/ 3246 h 3316"/>
                <a:gd name="T8" fmla="*/ 0 w 145"/>
                <a:gd name="T9" fmla="*/ 70 h 3316"/>
                <a:gd name="T10" fmla="*/ 0 w 145"/>
                <a:gd name="T11" fmla="*/ 70 h 3316"/>
                <a:gd name="T12" fmla="*/ 70 w 145"/>
                <a:gd name="T13" fmla="*/ 0 h 3316"/>
                <a:gd name="T14" fmla="*/ 74 w 145"/>
                <a:gd name="T15" fmla="*/ 0 h 3316"/>
                <a:gd name="T16" fmla="*/ 74 w 145"/>
                <a:gd name="T17" fmla="*/ 0 h 3316"/>
                <a:gd name="T18" fmla="*/ 144 w 145"/>
                <a:gd name="T19" fmla="*/ 70 h 3316"/>
                <a:gd name="T20" fmla="*/ 144 w 145"/>
                <a:gd name="T21" fmla="*/ 3246 h 3316"/>
                <a:gd name="T22" fmla="*/ 144 w 145"/>
                <a:gd name="T23" fmla="*/ 3246 h 3316"/>
                <a:gd name="T24" fmla="*/ 74 w 145"/>
                <a:gd name="T25" fmla="*/ 3315 h 3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3316">
                  <a:moveTo>
                    <a:pt x="74" y="3315"/>
                  </a:moveTo>
                  <a:lnTo>
                    <a:pt x="70" y="3315"/>
                  </a:lnTo>
                  <a:lnTo>
                    <a:pt x="70" y="3315"/>
                  </a:lnTo>
                  <a:cubicBezTo>
                    <a:pt x="32" y="3315"/>
                    <a:pt x="0" y="3284"/>
                    <a:pt x="0" y="3246"/>
                  </a:cubicBezTo>
                  <a:lnTo>
                    <a:pt x="0" y="70"/>
                  </a:lnTo>
                  <a:lnTo>
                    <a:pt x="0" y="70"/>
                  </a:lnTo>
                  <a:cubicBezTo>
                    <a:pt x="0" y="31"/>
                    <a:pt x="32" y="0"/>
                    <a:pt x="70" y="0"/>
                  </a:cubicBezTo>
                  <a:lnTo>
                    <a:pt x="74" y="0"/>
                  </a:lnTo>
                  <a:lnTo>
                    <a:pt x="74" y="0"/>
                  </a:lnTo>
                  <a:cubicBezTo>
                    <a:pt x="113" y="0"/>
                    <a:pt x="144" y="31"/>
                    <a:pt x="144" y="70"/>
                  </a:cubicBezTo>
                  <a:lnTo>
                    <a:pt x="144" y="3246"/>
                  </a:lnTo>
                  <a:lnTo>
                    <a:pt x="144" y="3246"/>
                  </a:lnTo>
                  <a:cubicBezTo>
                    <a:pt x="144" y="3284"/>
                    <a:pt x="113" y="3315"/>
                    <a:pt x="74" y="3315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35" name="Freeform 72">
              <a:extLst>
                <a:ext uri="{FF2B5EF4-FFF2-40B4-BE49-F238E27FC236}">
                  <a16:creationId xmlns:a16="http://schemas.microsoft.com/office/drawing/2014/main" id="{C33163DD-8408-F745-898C-11C4634CA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5187" y="9258487"/>
              <a:ext cx="98169" cy="2237088"/>
            </a:xfrm>
            <a:custGeom>
              <a:avLst/>
              <a:gdLst>
                <a:gd name="T0" fmla="*/ 73 w 144"/>
                <a:gd name="T1" fmla="*/ 3315 h 3316"/>
                <a:gd name="T2" fmla="*/ 69 w 144"/>
                <a:gd name="T3" fmla="*/ 3315 h 3316"/>
                <a:gd name="T4" fmla="*/ 69 w 144"/>
                <a:gd name="T5" fmla="*/ 3315 h 3316"/>
                <a:gd name="T6" fmla="*/ 0 w 144"/>
                <a:gd name="T7" fmla="*/ 3246 h 3316"/>
                <a:gd name="T8" fmla="*/ 0 w 144"/>
                <a:gd name="T9" fmla="*/ 70 h 3316"/>
                <a:gd name="T10" fmla="*/ 0 w 144"/>
                <a:gd name="T11" fmla="*/ 70 h 3316"/>
                <a:gd name="T12" fmla="*/ 69 w 144"/>
                <a:gd name="T13" fmla="*/ 0 h 3316"/>
                <a:gd name="T14" fmla="*/ 73 w 144"/>
                <a:gd name="T15" fmla="*/ 0 h 3316"/>
                <a:gd name="T16" fmla="*/ 73 w 144"/>
                <a:gd name="T17" fmla="*/ 0 h 3316"/>
                <a:gd name="T18" fmla="*/ 143 w 144"/>
                <a:gd name="T19" fmla="*/ 70 h 3316"/>
                <a:gd name="T20" fmla="*/ 143 w 144"/>
                <a:gd name="T21" fmla="*/ 3246 h 3316"/>
                <a:gd name="T22" fmla="*/ 143 w 144"/>
                <a:gd name="T23" fmla="*/ 3246 h 3316"/>
                <a:gd name="T24" fmla="*/ 73 w 144"/>
                <a:gd name="T25" fmla="*/ 3315 h 3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3316">
                  <a:moveTo>
                    <a:pt x="73" y="3315"/>
                  </a:moveTo>
                  <a:lnTo>
                    <a:pt x="69" y="3315"/>
                  </a:lnTo>
                  <a:lnTo>
                    <a:pt x="69" y="3315"/>
                  </a:lnTo>
                  <a:cubicBezTo>
                    <a:pt x="31" y="3315"/>
                    <a:pt x="0" y="3284"/>
                    <a:pt x="0" y="3246"/>
                  </a:cubicBezTo>
                  <a:lnTo>
                    <a:pt x="0" y="70"/>
                  </a:lnTo>
                  <a:lnTo>
                    <a:pt x="0" y="70"/>
                  </a:lnTo>
                  <a:cubicBezTo>
                    <a:pt x="0" y="31"/>
                    <a:pt x="31" y="0"/>
                    <a:pt x="69" y="0"/>
                  </a:cubicBezTo>
                  <a:lnTo>
                    <a:pt x="73" y="0"/>
                  </a:lnTo>
                  <a:lnTo>
                    <a:pt x="73" y="0"/>
                  </a:lnTo>
                  <a:cubicBezTo>
                    <a:pt x="112" y="0"/>
                    <a:pt x="143" y="31"/>
                    <a:pt x="143" y="70"/>
                  </a:cubicBezTo>
                  <a:lnTo>
                    <a:pt x="143" y="3246"/>
                  </a:lnTo>
                  <a:lnTo>
                    <a:pt x="143" y="3246"/>
                  </a:lnTo>
                  <a:cubicBezTo>
                    <a:pt x="143" y="3284"/>
                    <a:pt x="112" y="3315"/>
                    <a:pt x="73" y="3315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36" name="Freeform 73">
              <a:extLst>
                <a:ext uri="{FF2B5EF4-FFF2-40B4-BE49-F238E27FC236}">
                  <a16:creationId xmlns:a16="http://schemas.microsoft.com/office/drawing/2014/main" id="{1FDE2D4C-2985-3345-B30A-4F785E381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4501" y="9258487"/>
              <a:ext cx="98171" cy="2237088"/>
            </a:xfrm>
            <a:custGeom>
              <a:avLst/>
              <a:gdLst>
                <a:gd name="T0" fmla="*/ 73 w 144"/>
                <a:gd name="T1" fmla="*/ 3315 h 3316"/>
                <a:gd name="T2" fmla="*/ 70 w 144"/>
                <a:gd name="T3" fmla="*/ 3315 h 3316"/>
                <a:gd name="T4" fmla="*/ 70 w 144"/>
                <a:gd name="T5" fmla="*/ 3315 h 3316"/>
                <a:gd name="T6" fmla="*/ 0 w 144"/>
                <a:gd name="T7" fmla="*/ 3246 h 3316"/>
                <a:gd name="T8" fmla="*/ 0 w 144"/>
                <a:gd name="T9" fmla="*/ 70 h 3316"/>
                <a:gd name="T10" fmla="*/ 0 w 144"/>
                <a:gd name="T11" fmla="*/ 70 h 3316"/>
                <a:gd name="T12" fmla="*/ 70 w 144"/>
                <a:gd name="T13" fmla="*/ 0 h 3316"/>
                <a:gd name="T14" fmla="*/ 73 w 144"/>
                <a:gd name="T15" fmla="*/ 0 h 3316"/>
                <a:gd name="T16" fmla="*/ 73 w 144"/>
                <a:gd name="T17" fmla="*/ 0 h 3316"/>
                <a:gd name="T18" fmla="*/ 143 w 144"/>
                <a:gd name="T19" fmla="*/ 70 h 3316"/>
                <a:gd name="T20" fmla="*/ 143 w 144"/>
                <a:gd name="T21" fmla="*/ 3246 h 3316"/>
                <a:gd name="T22" fmla="*/ 143 w 144"/>
                <a:gd name="T23" fmla="*/ 3246 h 3316"/>
                <a:gd name="T24" fmla="*/ 73 w 144"/>
                <a:gd name="T25" fmla="*/ 3315 h 3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3316">
                  <a:moveTo>
                    <a:pt x="73" y="3315"/>
                  </a:moveTo>
                  <a:lnTo>
                    <a:pt x="70" y="3315"/>
                  </a:lnTo>
                  <a:lnTo>
                    <a:pt x="70" y="3315"/>
                  </a:lnTo>
                  <a:cubicBezTo>
                    <a:pt x="32" y="3315"/>
                    <a:pt x="0" y="3284"/>
                    <a:pt x="0" y="3246"/>
                  </a:cubicBezTo>
                  <a:lnTo>
                    <a:pt x="0" y="70"/>
                  </a:lnTo>
                  <a:lnTo>
                    <a:pt x="0" y="70"/>
                  </a:lnTo>
                  <a:cubicBezTo>
                    <a:pt x="0" y="31"/>
                    <a:pt x="32" y="0"/>
                    <a:pt x="70" y="0"/>
                  </a:cubicBezTo>
                  <a:lnTo>
                    <a:pt x="73" y="0"/>
                  </a:lnTo>
                  <a:lnTo>
                    <a:pt x="73" y="0"/>
                  </a:lnTo>
                  <a:cubicBezTo>
                    <a:pt x="112" y="0"/>
                    <a:pt x="143" y="31"/>
                    <a:pt x="143" y="70"/>
                  </a:cubicBezTo>
                  <a:lnTo>
                    <a:pt x="143" y="3246"/>
                  </a:lnTo>
                  <a:lnTo>
                    <a:pt x="143" y="3246"/>
                  </a:lnTo>
                  <a:cubicBezTo>
                    <a:pt x="143" y="3284"/>
                    <a:pt x="112" y="3315"/>
                    <a:pt x="73" y="3315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37" name="Freeform 74">
              <a:extLst>
                <a:ext uri="{FF2B5EF4-FFF2-40B4-BE49-F238E27FC236}">
                  <a16:creationId xmlns:a16="http://schemas.microsoft.com/office/drawing/2014/main" id="{086D11DA-F489-554A-B98D-0968AEDC4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791" y="9258487"/>
              <a:ext cx="98171" cy="2237088"/>
            </a:xfrm>
            <a:custGeom>
              <a:avLst/>
              <a:gdLst>
                <a:gd name="T0" fmla="*/ 73 w 144"/>
                <a:gd name="T1" fmla="*/ 3315 h 3316"/>
                <a:gd name="T2" fmla="*/ 70 w 144"/>
                <a:gd name="T3" fmla="*/ 3315 h 3316"/>
                <a:gd name="T4" fmla="*/ 70 w 144"/>
                <a:gd name="T5" fmla="*/ 3315 h 3316"/>
                <a:gd name="T6" fmla="*/ 0 w 144"/>
                <a:gd name="T7" fmla="*/ 3246 h 3316"/>
                <a:gd name="T8" fmla="*/ 0 w 144"/>
                <a:gd name="T9" fmla="*/ 70 h 3316"/>
                <a:gd name="T10" fmla="*/ 0 w 144"/>
                <a:gd name="T11" fmla="*/ 70 h 3316"/>
                <a:gd name="T12" fmla="*/ 70 w 144"/>
                <a:gd name="T13" fmla="*/ 0 h 3316"/>
                <a:gd name="T14" fmla="*/ 73 w 144"/>
                <a:gd name="T15" fmla="*/ 0 h 3316"/>
                <a:gd name="T16" fmla="*/ 73 w 144"/>
                <a:gd name="T17" fmla="*/ 0 h 3316"/>
                <a:gd name="T18" fmla="*/ 143 w 144"/>
                <a:gd name="T19" fmla="*/ 70 h 3316"/>
                <a:gd name="T20" fmla="*/ 143 w 144"/>
                <a:gd name="T21" fmla="*/ 3246 h 3316"/>
                <a:gd name="T22" fmla="*/ 143 w 144"/>
                <a:gd name="T23" fmla="*/ 3246 h 3316"/>
                <a:gd name="T24" fmla="*/ 73 w 144"/>
                <a:gd name="T25" fmla="*/ 3315 h 3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3316">
                  <a:moveTo>
                    <a:pt x="73" y="3315"/>
                  </a:moveTo>
                  <a:lnTo>
                    <a:pt x="70" y="3315"/>
                  </a:lnTo>
                  <a:lnTo>
                    <a:pt x="70" y="3315"/>
                  </a:lnTo>
                  <a:cubicBezTo>
                    <a:pt x="31" y="3315"/>
                    <a:pt x="0" y="3284"/>
                    <a:pt x="0" y="3246"/>
                  </a:cubicBezTo>
                  <a:lnTo>
                    <a:pt x="0" y="70"/>
                  </a:lnTo>
                  <a:lnTo>
                    <a:pt x="0" y="70"/>
                  </a:lnTo>
                  <a:cubicBezTo>
                    <a:pt x="0" y="31"/>
                    <a:pt x="31" y="0"/>
                    <a:pt x="70" y="0"/>
                  </a:cubicBezTo>
                  <a:lnTo>
                    <a:pt x="73" y="0"/>
                  </a:lnTo>
                  <a:lnTo>
                    <a:pt x="73" y="0"/>
                  </a:lnTo>
                  <a:cubicBezTo>
                    <a:pt x="112" y="0"/>
                    <a:pt x="143" y="31"/>
                    <a:pt x="143" y="70"/>
                  </a:cubicBezTo>
                  <a:lnTo>
                    <a:pt x="143" y="3246"/>
                  </a:lnTo>
                  <a:lnTo>
                    <a:pt x="143" y="3246"/>
                  </a:lnTo>
                  <a:cubicBezTo>
                    <a:pt x="143" y="3284"/>
                    <a:pt x="112" y="3315"/>
                    <a:pt x="73" y="3315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38" name="Freeform 75">
              <a:extLst>
                <a:ext uri="{FF2B5EF4-FFF2-40B4-BE49-F238E27FC236}">
                  <a16:creationId xmlns:a16="http://schemas.microsoft.com/office/drawing/2014/main" id="{2C67D37B-1451-8445-A3EA-F9D640FE7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064" y="7286159"/>
              <a:ext cx="2177591" cy="166592"/>
            </a:xfrm>
            <a:custGeom>
              <a:avLst/>
              <a:gdLst>
                <a:gd name="T0" fmla="*/ 1 w 3226"/>
                <a:gd name="T1" fmla="*/ 77 h 245"/>
                <a:gd name="T2" fmla="*/ 1 w 3226"/>
                <a:gd name="T3" fmla="*/ 77 h 245"/>
                <a:gd name="T4" fmla="*/ 1 w 3226"/>
                <a:gd name="T5" fmla="*/ 77 h 245"/>
                <a:gd name="T6" fmla="*/ 80 w 3226"/>
                <a:gd name="T7" fmla="*/ 1 h 245"/>
                <a:gd name="T8" fmla="*/ 3149 w 3226"/>
                <a:gd name="T9" fmla="*/ 87 h 245"/>
                <a:gd name="T10" fmla="*/ 3149 w 3226"/>
                <a:gd name="T11" fmla="*/ 87 h 245"/>
                <a:gd name="T12" fmla="*/ 3224 w 3226"/>
                <a:gd name="T13" fmla="*/ 167 h 245"/>
                <a:gd name="T14" fmla="*/ 3224 w 3226"/>
                <a:gd name="T15" fmla="*/ 167 h 245"/>
                <a:gd name="T16" fmla="*/ 3145 w 3226"/>
                <a:gd name="T17" fmla="*/ 242 h 245"/>
                <a:gd name="T18" fmla="*/ 77 w 3226"/>
                <a:gd name="T19" fmla="*/ 156 h 245"/>
                <a:gd name="T20" fmla="*/ 77 w 3226"/>
                <a:gd name="T21" fmla="*/ 156 h 245"/>
                <a:gd name="T22" fmla="*/ 1 w 3226"/>
                <a:gd name="T23" fmla="*/ 7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6" h="245">
                  <a:moveTo>
                    <a:pt x="1" y="77"/>
                  </a:moveTo>
                  <a:lnTo>
                    <a:pt x="1" y="77"/>
                  </a:lnTo>
                  <a:lnTo>
                    <a:pt x="1" y="77"/>
                  </a:lnTo>
                  <a:cubicBezTo>
                    <a:pt x="2" y="33"/>
                    <a:pt x="38" y="0"/>
                    <a:pt x="80" y="1"/>
                  </a:cubicBezTo>
                  <a:lnTo>
                    <a:pt x="3149" y="87"/>
                  </a:lnTo>
                  <a:lnTo>
                    <a:pt x="3149" y="87"/>
                  </a:lnTo>
                  <a:cubicBezTo>
                    <a:pt x="3191" y="89"/>
                    <a:pt x="3225" y="124"/>
                    <a:pt x="3224" y="167"/>
                  </a:cubicBezTo>
                  <a:lnTo>
                    <a:pt x="3224" y="167"/>
                  </a:lnTo>
                  <a:cubicBezTo>
                    <a:pt x="3222" y="210"/>
                    <a:pt x="3187" y="244"/>
                    <a:pt x="3145" y="242"/>
                  </a:cubicBezTo>
                  <a:lnTo>
                    <a:pt x="77" y="156"/>
                  </a:lnTo>
                  <a:lnTo>
                    <a:pt x="77" y="156"/>
                  </a:lnTo>
                  <a:cubicBezTo>
                    <a:pt x="33" y="155"/>
                    <a:pt x="0" y="119"/>
                    <a:pt x="1" y="77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39" name="Freeform 76">
              <a:extLst>
                <a:ext uri="{FF2B5EF4-FFF2-40B4-BE49-F238E27FC236}">
                  <a16:creationId xmlns:a16="http://schemas.microsoft.com/office/drawing/2014/main" id="{63AD9398-92D0-754A-943D-6941D1017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115" y="7503324"/>
              <a:ext cx="2177591" cy="166592"/>
            </a:xfrm>
            <a:custGeom>
              <a:avLst/>
              <a:gdLst>
                <a:gd name="T0" fmla="*/ 2 w 3227"/>
                <a:gd name="T1" fmla="*/ 77 h 245"/>
                <a:gd name="T2" fmla="*/ 2 w 3227"/>
                <a:gd name="T3" fmla="*/ 77 h 245"/>
                <a:gd name="T4" fmla="*/ 2 w 3227"/>
                <a:gd name="T5" fmla="*/ 77 h 245"/>
                <a:gd name="T6" fmla="*/ 82 w 3227"/>
                <a:gd name="T7" fmla="*/ 2 h 245"/>
                <a:gd name="T8" fmla="*/ 3150 w 3227"/>
                <a:gd name="T9" fmla="*/ 88 h 245"/>
                <a:gd name="T10" fmla="*/ 3150 w 3227"/>
                <a:gd name="T11" fmla="*/ 88 h 245"/>
                <a:gd name="T12" fmla="*/ 3224 w 3227"/>
                <a:gd name="T13" fmla="*/ 167 h 245"/>
                <a:gd name="T14" fmla="*/ 3224 w 3227"/>
                <a:gd name="T15" fmla="*/ 167 h 245"/>
                <a:gd name="T16" fmla="*/ 3145 w 3227"/>
                <a:gd name="T17" fmla="*/ 243 h 245"/>
                <a:gd name="T18" fmla="*/ 77 w 3227"/>
                <a:gd name="T19" fmla="*/ 157 h 245"/>
                <a:gd name="T20" fmla="*/ 77 w 3227"/>
                <a:gd name="T21" fmla="*/ 157 h 245"/>
                <a:gd name="T22" fmla="*/ 2 w 3227"/>
                <a:gd name="T23" fmla="*/ 7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7" h="245">
                  <a:moveTo>
                    <a:pt x="2" y="77"/>
                  </a:moveTo>
                  <a:lnTo>
                    <a:pt x="2" y="77"/>
                  </a:lnTo>
                  <a:lnTo>
                    <a:pt x="2" y="77"/>
                  </a:lnTo>
                  <a:cubicBezTo>
                    <a:pt x="3" y="34"/>
                    <a:pt x="39" y="0"/>
                    <a:pt x="82" y="2"/>
                  </a:cubicBezTo>
                  <a:lnTo>
                    <a:pt x="3150" y="88"/>
                  </a:lnTo>
                  <a:lnTo>
                    <a:pt x="3150" y="88"/>
                  </a:lnTo>
                  <a:cubicBezTo>
                    <a:pt x="3192" y="90"/>
                    <a:pt x="3226" y="125"/>
                    <a:pt x="3224" y="167"/>
                  </a:cubicBezTo>
                  <a:lnTo>
                    <a:pt x="3224" y="167"/>
                  </a:lnTo>
                  <a:cubicBezTo>
                    <a:pt x="3224" y="211"/>
                    <a:pt x="3188" y="244"/>
                    <a:pt x="3145" y="243"/>
                  </a:cubicBezTo>
                  <a:lnTo>
                    <a:pt x="77" y="157"/>
                  </a:lnTo>
                  <a:lnTo>
                    <a:pt x="77" y="157"/>
                  </a:lnTo>
                  <a:cubicBezTo>
                    <a:pt x="34" y="155"/>
                    <a:pt x="0" y="120"/>
                    <a:pt x="2" y="77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54" name="Freeform 77">
              <a:extLst>
                <a:ext uri="{FF2B5EF4-FFF2-40B4-BE49-F238E27FC236}">
                  <a16:creationId xmlns:a16="http://schemas.microsoft.com/office/drawing/2014/main" id="{B4C9A7A0-2ABB-C94F-B341-2EAEC37A4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165" y="7720488"/>
              <a:ext cx="2177591" cy="166592"/>
            </a:xfrm>
            <a:custGeom>
              <a:avLst/>
              <a:gdLst>
                <a:gd name="T0" fmla="*/ 0 w 3226"/>
                <a:gd name="T1" fmla="*/ 76 h 245"/>
                <a:gd name="T2" fmla="*/ 0 w 3226"/>
                <a:gd name="T3" fmla="*/ 76 h 245"/>
                <a:gd name="T4" fmla="*/ 0 w 3226"/>
                <a:gd name="T5" fmla="*/ 76 h 245"/>
                <a:gd name="T6" fmla="*/ 81 w 3226"/>
                <a:gd name="T7" fmla="*/ 1 h 245"/>
                <a:gd name="T8" fmla="*/ 3149 w 3226"/>
                <a:gd name="T9" fmla="*/ 87 h 245"/>
                <a:gd name="T10" fmla="*/ 3149 w 3226"/>
                <a:gd name="T11" fmla="*/ 87 h 245"/>
                <a:gd name="T12" fmla="*/ 3224 w 3226"/>
                <a:gd name="T13" fmla="*/ 167 h 245"/>
                <a:gd name="T14" fmla="*/ 3224 w 3226"/>
                <a:gd name="T15" fmla="*/ 167 h 245"/>
                <a:gd name="T16" fmla="*/ 3144 w 3226"/>
                <a:gd name="T17" fmla="*/ 242 h 245"/>
                <a:gd name="T18" fmla="*/ 76 w 3226"/>
                <a:gd name="T19" fmla="*/ 157 h 245"/>
                <a:gd name="T20" fmla="*/ 76 w 3226"/>
                <a:gd name="T21" fmla="*/ 157 h 245"/>
                <a:gd name="T22" fmla="*/ 0 w 3226"/>
                <a:gd name="T23" fmla="*/ 7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6" h="245">
                  <a:moveTo>
                    <a:pt x="0" y="76"/>
                  </a:moveTo>
                  <a:lnTo>
                    <a:pt x="0" y="76"/>
                  </a:lnTo>
                  <a:lnTo>
                    <a:pt x="0" y="76"/>
                  </a:lnTo>
                  <a:cubicBezTo>
                    <a:pt x="2" y="34"/>
                    <a:pt x="38" y="0"/>
                    <a:pt x="81" y="1"/>
                  </a:cubicBezTo>
                  <a:lnTo>
                    <a:pt x="3149" y="87"/>
                  </a:lnTo>
                  <a:lnTo>
                    <a:pt x="3149" y="87"/>
                  </a:lnTo>
                  <a:cubicBezTo>
                    <a:pt x="3191" y="89"/>
                    <a:pt x="3225" y="124"/>
                    <a:pt x="3224" y="167"/>
                  </a:cubicBezTo>
                  <a:lnTo>
                    <a:pt x="3224" y="167"/>
                  </a:lnTo>
                  <a:cubicBezTo>
                    <a:pt x="3223" y="210"/>
                    <a:pt x="3187" y="244"/>
                    <a:pt x="3144" y="242"/>
                  </a:cubicBezTo>
                  <a:lnTo>
                    <a:pt x="76" y="157"/>
                  </a:lnTo>
                  <a:lnTo>
                    <a:pt x="76" y="157"/>
                  </a:lnTo>
                  <a:cubicBezTo>
                    <a:pt x="34" y="155"/>
                    <a:pt x="0" y="120"/>
                    <a:pt x="0" y="76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55" name="Freeform 78">
              <a:extLst>
                <a:ext uri="{FF2B5EF4-FFF2-40B4-BE49-F238E27FC236}">
                  <a16:creationId xmlns:a16="http://schemas.microsoft.com/office/drawing/2014/main" id="{9B1082F2-D673-384C-ABDB-8157E2216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215" y="7934677"/>
              <a:ext cx="2177591" cy="163618"/>
            </a:xfrm>
            <a:custGeom>
              <a:avLst/>
              <a:gdLst>
                <a:gd name="T0" fmla="*/ 1 w 3227"/>
                <a:gd name="T1" fmla="*/ 76 h 244"/>
                <a:gd name="T2" fmla="*/ 1 w 3227"/>
                <a:gd name="T3" fmla="*/ 76 h 244"/>
                <a:gd name="T4" fmla="*/ 1 w 3227"/>
                <a:gd name="T5" fmla="*/ 76 h 244"/>
                <a:gd name="T6" fmla="*/ 80 w 3227"/>
                <a:gd name="T7" fmla="*/ 1 h 244"/>
                <a:gd name="T8" fmla="*/ 3148 w 3227"/>
                <a:gd name="T9" fmla="*/ 87 h 244"/>
                <a:gd name="T10" fmla="*/ 3148 w 3227"/>
                <a:gd name="T11" fmla="*/ 87 h 244"/>
                <a:gd name="T12" fmla="*/ 3224 w 3227"/>
                <a:gd name="T13" fmla="*/ 167 h 244"/>
                <a:gd name="T14" fmla="*/ 3224 w 3227"/>
                <a:gd name="T15" fmla="*/ 167 h 244"/>
                <a:gd name="T16" fmla="*/ 3144 w 3227"/>
                <a:gd name="T17" fmla="*/ 242 h 244"/>
                <a:gd name="T18" fmla="*/ 76 w 3227"/>
                <a:gd name="T19" fmla="*/ 155 h 244"/>
                <a:gd name="T20" fmla="*/ 76 w 3227"/>
                <a:gd name="T21" fmla="*/ 155 h 244"/>
                <a:gd name="T22" fmla="*/ 1 w 3227"/>
                <a:gd name="T23" fmla="*/ 7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27" h="244">
                  <a:moveTo>
                    <a:pt x="1" y="76"/>
                  </a:moveTo>
                  <a:lnTo>
                    <a:pt x="1" y="76"/>
                  </a:lnTo>
                  <a:lnTo>
                    <a:pt x="1" y="76"/>
                  </a:lnTo>
                  <a:cubicBezTo>
                    <a:pt x="2" y="33"/>
                    <a:pt x="38" y="0"/>
                    <a:pt x="80" y="1"/>
                  </a:cubicBezTo>
                  <a:lnTo>
                    <a:pt x="3148" y="87"/>
                  </a:lnTo>
                  <a:lnTo>
                    <a:pt x="3148" y="87"/>
                  </a:lnTo>
                  <a:cubicBezTo>
                    <a:pt x="3192" y="89"/>
                    <a:pt x="3226" y="124"/>
                    <a:pt x="3224" y="167"/>
                  </a:cubicBezTo>
                  <a:lnTo>
                    <a:pt x="3224" y="167"/>
                  </a:lnTo>
                  <a:cubicBezTo>
                    <a:pt x="3223" y="209"/>
                    <a:pt x="3187" y="243"/>
                    <a:pt x="3144" y="242"/>
                  </a:cubicBezTo>
                  <a:lnTo>
                    <a:pt x="76" y="155"/>
                  </a:lnTo>
                  <a:lnTo>
                    <a:pt x="76" y="155"/>
                  </a:lnTo>
                  <a:cubicBezTo>
                    <a:pt x="34" y="154"/>
                    <a:pt x="0" y="119"/>
                    <a:pt x="1" y="76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56" name="Line 79">
              <a:extLst>
                <a:ext uri="{FF2B5EF4-FFF2-40B4-BE49-F238E27FC236}">
                  <a16:creationId xmlns:a16="http://schemas.microsoft.com/office/drawing/2014/main" id="{35C977C2-D241-5A4B-BF9B-C04751D1B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807" y="6914304"/>
              <a:ext cx="2632745" cy="2974"/>
            </a:xfrm>
            <a:prstGeom prst="line">
              <a:avLst/>
            </a:prstGeom>
            <a:noFill/>
            <a:ln w="194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57" name="Line 80">
              <a:extLst>
                <a:ext uri="{FF2B5EF4-FFF2-40B4-BE49-F238E27FC236}">
                  <a16:creationId xmlns:a16="http://schemas.microsoft.com/office/drawing/2014/main" id="{6BC14EDC-4B5B-5A49-B558-434B638AE6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7008" y="5730313"/>
              <a:ext cx="2739839" cy="2974"/>
            </a:xfrm>
            <a:prstGeom prst="line">
              <a:avLst/>
            </a:prstGeom>
            <a:noFill/>
            <a:ln w="194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V" sz="900"/>
            </a:p>
          </p:txBody>
        </p:sp>
        <p:sp>
          <p:nvSpPr>
            <p:cNvPr id="158" name="Freeform 81">
              <a:extLst>
                <a:ext uri="{FF2B5EF4-FFF2-40B4-BE49-F238E27FC236}">
                  <a16:creationId xmlns:a16="http://schemas.microsoft.com/office/drawing/2014/main" id="{97568CC8-BBB6-6643-8107-905F6EC0A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301" y="6143816"/>
              <a:ext cx="377807" cy="362932"/>
            </a:xfrm>
            <a:custGeom>
              <a:avLst/>
              <a:gdLst>
                <a:gd name="T0" fmla="*/ 545 w 558"/>
                <a:gd name="T1" fmla="*/ 255 h 539"/>
                <a:gd name="T2" fmla="*/ 23 w 558"/>
                <a:gd name="T3" fmla="*/ 5 h 539"/>
                <a:gd name="T4" fmla="*/ 23 w 558"/>
                <a:gd name="T5" fmla="*/ 5 h 539"/>
                <a:gd name="T6" fmla="*/ 0 w 558"/>
                <a:gd name="T7" fmla="*/ 20 h 539"/>
                <a:gd name="T8" fmla="*/ 0 w 558"/>
                <a:gd name="T9" fmla="*/ 518 h 539"/>
                <a:gd name="T10" fmla="*/ 0 w 558"/>
                <a:gd name="T11" fmla="*/ 518 h 539"/>
                <a:gd name="T12" fmla="*/ 23 w 558"/>
                <a:gd name="T13" fmla="*/ 533 h 539"/>
                <a:gd name="T14" fmla="*/ 545 w 558"/>
                <a:gd name="T15" fmla="*/ 284 h 539"/>
                <a:gd name="T16" fmla="*/ 545 w 558"/>
                <a:gd name="T17" fmla="*/ 284 h 539"/>
                <a:gd name="T18" fmla="*/ 545 w 558"/>
                <a:gd name="T19" fmla="*/ 255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8" h="539">
                  <a:moveTo>
                    <a:pt x="545" y="255"/>
                  </a:moveTo>
                  <a:lnTo>
                    <a:pt x="23" y="5"/>
                  </a:lnTo>
                  <a:lnTo>
                    <a:pt x="23" y="5"/>
                  </a:lnTo>
                  <a:cubicBezTo>
                    <a:pt x="13" y="0"/>
                    <a:pt x="0" y="8"/>
                    <a:pt x="0" y="20"/>
                  </a:cubicBezTo>
                  <a:lnTo>
                    <a:pt x="0" y="518"/>
                  </a:lnTo>
                  <a:lnTo>
                    <a:pt x="0" y="518"/>
                  </a:lnTo>
                  <a:cubicBezTo>
                    <a:pt x="0" y="530"/>
                    <a:pt x="13" y="538"/>
                    <a:pt x="23" y="533"/>
                  </a:cubicBezTo>
                  <a:lnTo>
                    <a:pt x="545" y="284"/>
                  </a:lnTo>
                  <a:lnTo>
                    <a:pt x="545" y="284"/>
                  </a:lnTo>
                  <a:cubicBezTo>
                    <a:pt x="557" y="278"/>
                    <a:pt x="557" y="260"/>
                    <a:pt x="545" y="25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59" name="Freeform 82">
              <a:extLst>
                <a:ext uri="{FF2B5EF4-FFF2-40B4-BE49-F238E27FC236}">
                  <a16:creationId xmlns:a16="http://schemas.microsoft.com/office/drawing/2014/main" id="{D57A6870-7870-2941-B1CC-5479B2DBE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363" y="5893929"/>
              <a:ext cx="862707" cy="862707"/>
            </a:xfrm>
            <a:custGeom>
              <a:avLst/>
              <a:gdLst>
                <a:gd name="T0" fmla="*/ 1276 w 1277"/>
                <a:gd name="T1" fmla="*/ 639 h 1279"/>
                <a:gd name="T2" fmla="*/ 1276 w 1277"/>
                <a:gd name="T3" fmla="*/ 639 h 1279"/>
                <a:gd name="T4" fmla="*/ 639 w 1277"/>
                <a:gd name="T5" fmla="*/ 1278 h 1279"/>
                <a:gd name="T6" fmla="*/ 639 w 1277"/>
                <a:gd name="T7" fmla="*/ 1278 h 1279"/>
                <a:gd name="T8" fmla="*/ 0 w 1277"/>
                <a:gd name="T9" fmla="*/ 639 h 1279"/>
                <a:gd name="T10" fmla="*/ 0 w 1277"/>
                <a:gd name="T11" fmla="*/ 639 h 1279"/>
                <a:gd name="T12" fmla="*/ 639 w 1277"/>
                <a:gd name="T13" fmla="*/ 0 h 1279"/>
                <a:gd name="T14" fmla="*/ 639 w 1277"/>
                <a:gd name="T15" fmla="*/ 0 h 1279"/>
                <a:gd name="T16" fmla="*/ 1276 w 1277"/>
                <a:gd name="T17" fmla="*/ 639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7" h="1279">
                  <a:moveTo>
                    <a:pt x="1276" y="639"/>
                  </a:moveTo>
                  <a:lnTo>
                    <a:pt x="1276" y="639"/>
                  </a:lnTo>
                  <a:cubicBezTo>
                    <a:pt x="1276" y="992"/>
                    <a:pt x="991" y="1278"/>
                    <a:pt x="639" y="1278"/>
                  </a:cubicBezTo>
                  <a:lnTo>
                    <a:pt x="639" y="1278"/>
                  </a:lnTo>
                  <a:cubicBezTo>
                    <a:pt x="286" y="1278"/>
                    <a:pt x="0" y="992"/>
                    <a:pt x="0" y="639"/>
                  </a:cubicBezTo>
                  <a:lnTo>
                    <a:pt x="0" y="639"/>
                  </a:lnTo>
                  <a:cubicBezTo>
                    <a:pt x="0" y="286"/>
                    <a:pt x="286" y="0"/>
                    <a:pt x="639" y="0"/>
                  </a:cubicBezTo>
                  <a:lnTo>
                    <a:pt x="639" y="0"/>
                  </a:lnTo>
                  <a:cubicBezTo>
                    <a:pt x="991" y="0"/>
                    <a:pt x="1276" y="286"/>
                    <a:pt x="1276" y="639"/>
                  </a:cubicBezTo>
                </a:path>
              </a:pathLst>
            </a:custGeom>
            <a:noFill/>
            <a:ln w="3384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60" name="Freeform 83">
              <a:extLst>
                <a:ext uri="{FF2B5EF4-FFF2-40B4-BE49-F238E27FC236}">
                  <a16:creationId xmlns:a16="http://schemas.microsoft.com/office/drawing/2014/main" id="{9688DD74-E443-9F41-9AB7-BA74F3DD9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664" y="4956851"/>
              <a:ext cx="779411" cy="898405"/>
            </a:xfrm>
            <a:custGeom>
              <a:avLst/>
              <a:gdLst>
                <a:gd name="T0" fmla="*/ 1001 w 1157"/>
                <a:gd name="T1" fmla="*/ 212 h 1331"/>
                <a:gd name="T2" fmla="*/ 1001 w 1157"/>
                <a:gd name="T3" fmla="*/ 212 h 1331"/>
                <a:gd name="T4" fmla="*/ 597 w 1157"/>
                <a:gd name="T5" fmla="*/ 1 h 1331"/>
                <a:gd name="T6" fmla="*/ 597 w 1157"/>
                <a:gd name="T7" fmla="*/ 1 h 1331"/>
                <a:gd name="T8" fmla="*/ 326 w 1157"/>
                <a:gd name="T9" fmla="*/ 56 h 1331"/>
                <a:gd name="T10" fmla="*/ 326 w 1157"/>
                <a:gd name="T11" fmla="*/ 56 h 1331"/>
                <a:gd name="T12" fmla="*/ 139 w 1157"/>
                <a:gd name="T13" fmla="*/ 212 h 1331"/>
                <a:gd name="T14" fmla="*/ 139 w 1157"/>
                <a:gd name="T15" fmla="*/ 212 h 1331"/>
                <a:gd name="T16" fmla="*/ 15 w 1157"/>
                <a:gd name="T17" fmla="*/ 602 h 1331"/>
                <a:gd name="T18" fmla="*/ 15 w 1157"/>
                <a:gd name="T19" fmla="*/ 602 h 1331"/>
                <a:gd name="T20" fmla="*/ 162 w 1157"/>
                <a:gd name="T21" fmla="*/ 912 h 1331"/>
                <a:gd name="T22" fmla="*/ 162 w 1157"/>
                <a:gd name="T23" fmla="*/ 912 h 1331"/>
                <a:gd name="T24" fmla="*/ 362 w 1157"/>
                <a:gd name="T25" fmla="*/ 1188 h 1331"/>
                <a:gd name="T26" fmla="*/ 362 w 1157"/>
                <a:gd name="T27" fmla="*/ 1188 h 1331"/>
                <a:gd name="T28" fmla="*/ 381 w 1157"/>
                <a:gd name="T29" fmla="*/ 1297 h 1331"/>
                <a:gd name="T30" fmla="*/ 381 w 1157"/>
                <a:gd name="T31" fmla="*/ 1297 h 1331"/>
                <a:gd name="T32" fmla="*/ 503 w 1157"/>
                <a:gd name="T33" fmla="*/ 1318 h 1331"/>
                <a:gd name="T34" fmla="*/ 503 w 1157"/>
                <a:gd name="T35" fmla="*/ 1318 h 1331"/>
                <a:gd name="T36" fmla="*/ 645 w 1157"/>
                <a:gd name="T37" fmla="*/ 1318 h 1331"/>
                <a:gd name="T38" fmla="*/ 645 w 1157"/>
                <a:gd name="T39" fmla="*/ 1318 h 1331"/>
                <a:gd name="T40" fmla="*/ 760 w 1157"/>
                <a:gd name="T41" fmla="*/ 1297 h 1331"/>
                <a:gd name="T42" fmla="*/ 760 w 1157"/>
                <a:gd name="T43" fmla="*/ 1297 h 1331"/>
                <a:gd name="T44" fmla="*/ 778 w 1157"/>
                <a:gd name="T45" fmla="*/ 1188 h 1331"/>
                <a:gd name="T46" fmla="*/ 778 w 1157"/>
                <a:gd name="T47" fmla="*/ 1188 h 1331"/>
                <a:gd name="T48" fmla="*/ 928 w 1157"/>
                <a:gd name="T49" fmla="*/ 966 h 1331"/>
                <a:gd name="T50" fmla="*/ 928 w 1157"/>
                <a:gd name="T51" fmla="*/ 966 h 1331"/>
                <a:gd name="T52" fmla="*/ 1095 w 1157"/>
                <a:gd name="T53" fmla="*/ 724 h 1331"/>
                <a:gd name="T54" fmla="*/ 1095 w 1157"/>
                <a:gd name="T55" fmla="*/ 724 h 1331"/>
                <a:gd name="T56" fmla="*/ 1001 w 1157"/>
                <a:gd name="T57" fmla="*/ 212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7" h="1331">
                  <a:moveTo>
                    <a:pt x="1001" y="212"/>
                  </a:moveTo>
                  <a:lnTo>
                    <a:pt x="1001" y="212"/>
                  </a:lnTo>
                  <a:cubicBezTo>
                    <a:pt x="903" y="91"/>
                    <a:pt x="757" y="4"/>
                    <a:pt x="597" y="1"/>
                  </a:cubicBezTo>
                  <a:lnTo>
                    <a:pt x="597" y="1"/>
                  </a:lnTo>
                  <a:cubicBezTo>
                    <a:pt x="506" y="0"/>
                    <a:pt x="408" y="12"/>
                    <a:pt x="326" y="56"/>
                  </a:cubicBezTo>
                  <a:lnTo>
                    <a:pt x="326" y="56"/>
                  </a:lnTo>
                  <a:cubicBezTo>
                    <a:pt x="254" y="94"/>
                    <a:pt x="190" y="149"/>
                    <a:pt x="139" y="212"/>
                  </a:cubicBezTo>
                  <a:lnTo>
                    <a:pt x="139" y="212"/>
                  </a:lnTo>
                  <a:cubicBezTo>
                    <a:pt x="52" y="321"/>
                    <a:pt x="0" y="463"/>
                    <a:pt x="15" y="602"/>
                  </a:cubicBezTo>
                  <a:lnTo>
                    <a:pt x="15" y="602"/>
                  </a:lnTo>
                  <a:cubicBezTo>
                    <a:pt x="28" y="719"/>
                    <a:pt x="86" y="826"/>
                    <a:pt x="162" y="912"/>
                  </a:cubicBezTo>
                  <a:lnTo>
                    <a:pt x="162" y="912"/>
                  </a:lnTo>
                  <a:cubicBezTo>
                    <a:pt x="236" y="998"/>
                    <a:pt x="344" y="1069"/>
                    <a:pt x="362" y="1188"/>
                  </a:cubicBezTo>
                  <a:lnTo>
                    <a:pt x="362" y="1188"/>
                  </a:lnTo>
                  <a:cubicBezTo>
                    <a:pt x="367" y="1223"/>
                    <a:pt x="355" y="1270"/>
                    <a:pt x="381" y="1297"/>
                  </a:cubicBezTo>
                  <a:lnTo>
                    <a:pt x="381" y="1297"/>
                  </a:lnTo>
                  <a:cubicBezTo>
                    <a:pt x="412" y="1330"/>
                    <a:pt x="463" y="1319"/>
                    <a:pt x="503" y="1318"/>
                  </a:cubicBezTo>
                  <a:lnTo>
                    <a:pt x="503" y="1318"/>
                  </a:lnTo>
                  <a:cubicBezTo>
                    <a:pt x="550" y="1318"/>
                    <a:pt x="598" y="1318"/>
                    <a:pt x="645" y="1318"/>
                  </a:cubicBezTo>
                  <a:lnTo>
                    <a:pt x="645" y="1318"/>
                  </a:lnTo>
                  <a:cubicBezTo>
                    <a:pt x="679" y="1318"/>
                    <a:pt x="734" y="1327"/>
                    <a:pt x="760" y="1297"/>
                  </a:cubicBezTo>
                  <a:lnTo>
                    <a:pt x="760" y="1297"/>
                  </a:lnTo>
                  <a:cubicBezTo>
                    <a:pt x="786" y="1270"/>
                    <a:pt x="773" y="1223"/>
                    <a:pt x="778" y="1188"/>
                  </a:cubicBezTo>
                  <a:lnTo>
                    <a:pt x="778" y="1188"/>
                  </a:lnTo>
                  <a:cubicBezTo>
                    <a:pt x="792" y="1098"/>
                    <a:pt x="863" y="1024"/>
                    <a:pt x="928" y="966"/>
                  </a:cubicBezTo>
                  <a:lnTo>
                    <a:pt x="928" y="966"/>
                  </a:lnTo>
                  <a:cubicBezTo>
                    <a:pt x="1002" y="898"/>
                    <a:pt x="1062" y="820"/>
                    <a:pt x="1095" y="724"/>
                  </a:cubicBezTo>
                  <a:lnTo>
                    <a:pt x="1095" y="724"/>
                  </a:lnTo>
                  <a:cubicBezTo>
                    <a:pt x="1156" y="545"/>
                    <a:pt x="1119" y="357"/>
                    <a:pt x="1001" y="212"/>
                  </a:cubicBezTo>
                </a:path>
              </a:pathLst>
            </a:custGeom>
            <a:solidFill>
              <a:srgbClr val="FFC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61" name="Freeform 84">
              <a:extLst>
                <a:ext uri="{FF2B5EF4-FFF2-40B4-BE49-F238E27FC236}">
                  <a16:creationId xmlns:a16="http://schemas.microsoft.com/office/drawing/2014/main" id="{661FCE4C-1106-5741-83E3-2EA622AF0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8879" y="5343582"/>
              <a:ext cx="348057" cy="580095"/>
            </a:xfrm>
            <a:custGeom>
              <a:avLst/>
              <a:gdLst>
                <a:gd name="T0" fmla="*/ 226 w 515"/>
                <a:gd name="T1" fmla="*/ 686 h 862"/>
                <a:gd name="T2" fmla="*/ 211 w 515"/>
                <a:gd name="T3" fmla="*/ 400 h 862"/>
                <a:gd name="T4" fmla="*/ 152 w 515"/>
                <a:gd name="T5" fmla="*/ 159 h 862"/>
                <a:gd name="T6" fmla="*/ 108 w 515"/>
                <a:gd name="T7" fmla="*/ 117 h 862"/>
                <a:gd name="T8" fmla="*/ 83 w 515"/>
                <a:gd name="T9" fmla="*/ 263 h 862"/>
                <a:gd name="T10" fmla="*/ 158 w 515"/>
                <a:gd name="T11" fmla="*/ 275 h 862"/>
                <a:gd name="T12" fmla="*/ 320 w 515"/>
                <a:gd name="T13" fmla="*/ 128 h 862"/>
                <a:gd name="T14" fmla="*/ 322 w 515"/>
                <a:gd name="T15" fmla="*/ 52 h 862"/>
                <a:gd name="T16" fmla="*/ 229 w 515"/>
                <a:gd name="T17" fmla="*/ 14 h 862"/>
                <a:gd name="T18" fmla="*/ 204 w 515"/>
                <a:gd name="T19" fmla="*/ 65 h 862"/>
                <a:gd name="T20" fmla="*/ 304 w 515"/>
                <a:gd name="T21" fmla="*/ 258 h 862"/>
                <a:gd name="T22" fmla="*/ 390 w 515"/>
                <a:gd name="T23" fmla="*/ 249 h 862"/>
                <a:gd name="T24" fmla="*/ 505 w 515"/>
                <a:gd name="T25" fmla="*/ 135 h 862"/>
                <a:gd name="T26" fmla="*/ 491 w 515"/>
                <a:gd name="T27" fmla="*/ 66 h 862"/>
                <a:gd name="T28" fmla="*/ 351 w 515"/>
                <a:gd name="T29" fmla="*/ 140 h 862"/>
                <a:gd name="T30" fmla="*/ 304 w 515"/>
                <a:gd name="T31" fmla="*/ 326 h 862"/>
                <a:gd name="T32" fmla="*/ 291 w 515"/>
                <a:gd name="T33" fmla="*/ 848 h 862"/>
                <a:gd name="T34" fmla="*/ 311 w 515"/>
                <a:gd name="T35" fmla="*/ 848 h 862"/>
                <a:gd name="T36" fmla="*/ 321 w 515"/>
                <a:gd name="T37" fmla="*/ 654 h 862"/>
                <a:gd name="T38" fmla="*/ 327 w 515"/>
                <a:gd name="T39" fmla="*/ 468 h 862"/>
                <a:gd name="T40" fmla="*/ 338 w 515"/>
                <a:gd name="T41" fmla="*/ 278 h 862"/>
                <a:gd name="T42" fmla="*/ 400 w 515"/>
                <a:gd name="T43" fmla="*/ 119 h 862"/>
                <a:gd name="T44" fmla="*/ 478 w 515"/>
                <a:gd name="T45" fmla="*/ 123 h 862"/>
                <a:gd name="T46" fmla="*/ 443 w 515"/>
                <a:gd name="T47" fmla="*/ 178 h 862"/>
                <a:gd name="T48" fmla="*/ 342 w 515"/>
                <a:gd name="T49" fmla="*/ 231 h 862"/>
                <a:gd name="T50" fmla="*/ 311 w 515"/>
                <a:gd name="T51" fmla="*/ 230 h 862"/>
                <a:gd name="T52" fmla="*/ 235 w 515"/>
                <a:gd name="T53" fmla="*/ 108 h 862"/>
                <a:gd name="T54" fmla="*/ 232 w 515"/>
                <a:gd name="T55" fmla="*/ 65 h 862"/>
                <a:gd name="T56" fmla="*/ 233 w 515"/>
                <a:gd name="T57" fmla="*/ 60 h 862"/>
                <a:gd name="T58" fmla="*/ 235 w 515"/>
                <a:gd name="T59" fmla="*/ 51 h 862"/>
                <a:gd name="T60" fmla="*/ 267 w 515"/>
                <a:gd name="T61" fmla="*/ 32 h 862"/>
                <a:gd name="T62" fmla="*/ 284 w 515"/>
                <a:gd name="T63" fmla="*/ 42 h 862"/>
                <a:gd name="T64" fmla="*/ 290 w 515"/>
                <a:gd name="T65" fmla="*/ 48 h 862"/>
                <a:gd name="T66" fmla="*/ 294 w 515"/>
                <a:gd name="T67" fmla="*/ 55 h 862"/>
                <a:gd name="T68" fmla="*/ 251 w 515"/>
                <a:gd name="T69" fmla="*/ 208 h 862"/>
                <a:gd name="T70" fmla="*/ 124 w 515"/>
                <a:gd name="T71" fmla="*/ 247 h 862"/>
                <a:gd name="T72" fmla="*/ 65 w 515"/>
                <a:gd name="T73" fmla="*/ 140 h 862"/>
                <a:gd name="T74" fmla="*/ 65 w 515"/>
                <a:gd name="T75" fmla="*/ 140 h 862"/>
                <a:gd name="T76" fmla="*/ 71 w 515"/>
                <a:gd name="T77" fmla="*/ 138 h 862"/>
                <a:gd name="T78" fmla="*/ 74 w 515"/>
                <a:gd name="T79" fmla="*/ 137 h 862"/>
                <a:gd name="T80" fmla="*/ 81 w 515"/>
                <a:gd name="T81" fmla="*/ 137 h 862"/>
                <a:gd name="T82" fmla="*/ 83 w 515"/>
                <a:gd name="T83" fmla="*/ 137 h 862"/>
                <a:gd name="T84" fmla="*/ 96 w 515"/>
                <a:gd name="T85" fmla="*/ 141 h 862"/>
                <a:gd name="T86" fmla="*/ 100 w 515"/>
                <a:gd name="T87" fmla="*/ 144 h 862"/>
                <a:gd name="T88" fmla="*/ 126 w 515"/>
                <a:gd name="T89" fmla="*/ 169 h 862"/>
                <a:gd name="T90" fmla="*/ 158 w 515"/>
                <a:gd name="T91" fmla="*/ 243 h 862"/>
                <a:gd name="T92" fmla="*/ 203 w 515"/>
                <a:gd name="T93" fmla="*/ 647 h 862"/>
                <a:gd name="T94" fmla="*/ 210 w 515"/>
                <a:gd name="T95" fmla="*/ 766 h 862"/>
                <a:gd name="T96" fmla="*/ 216 w 515"/>
                <a:gd name="T97" fmla="*/ 851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5" h="862">
                  <a:moveTo>
                    <a:pt x="229" y="851"/>
                  </a:moveTo>
                  <a:lnTo>
                    <a:pt x="229" y="851"/>
                  </a:lnTo>
                  <a:cubicBezTo>
                    <a:pt x="231" y="796"/>
                    <a:pt x="227" y="741"/>
                    <a:pt x="226" y="686"/>
                  </a:cubicBezTo>
                  <a:lnTo>
                    <a:pt x="226" y="686"/>
                  </a:lnTo>
                  <a:cubicBezTo>
                    <a:pt x="224" y="590"/>
                    <a:pt x="219" y="495"/>
                    <a:pt x="211" y="400"/>
                  </a:cubicBezTo>
                  <a:lnTo>
                    <a:pt x="211" y="400"/>
                  </a:lnTo>
                  <a:cubicBezTo>
                    <a:pt x="207" y="348"/>
                    <a:pt x="202" y="296"/>
                    <a:pt x="187" y="245"/>
                  </a:cubicBezTo>
                  <a:lnTo>
                    <a:pt x="187" y="245"/>
                  </a:lnTo>
                  <a:cubicBezTo>
                    <a:pt x="179" y="215"/>
                    <a:pt x="169" y="186"/>
                    <a:pt x="152" y="159"/>
                  </a:cubicBezTo>
                  <a:lnTo>
                    <a:pt x="152" y="159"/>
                  </a:lnTo>
                  <a:cubicBezTo>
                    <a:pt x="141" y="142"/>
                    <a:pt x="126" y="126"/>
                    <a:pt x="108" y="117"/>
                  </a:cubicBezTo>
                  <a:lnTo>
                    <a:pt x="108" y="117"/>
                  </a:lnTo>
                  <a:cubicBezTo>
                    <a:pt x="76" y="102"/>
                    <a:pt x="36" y="113"/>
                    <a:pt x="21" y="147"/>
                  </a:cubicBezTo>
                  <a:lnTo>
                    <a:pt x="21" y="147"/>
                  </a:lnTo>
                  <a:cubicBezTo>
                    <a:pt x="0" y="194"/>
                    <a:pt x="43" y="243"/>
                    <a:pt x="83" y="263"/>
                  </a:cubicBezTo>
                  <a:lnTo>
                    <a:pt x="83" y="263"/>
                  </a:lnTo>
                  <a:cubicBezTo>
                    <a:pt x="106" y="274"/>
                    <a:pt x="133" y="276"/>
                    <a:pt x="158" y="275"/>
                  </a:cubicBezTo>
                  <a:lnTo>
                    <a:pt x="158" y="275"/>
                  </a:lnTo>
                  <a:cubicBezTo>
                    <a:pt x="185" y="273"/>
                    <a:pt x="212" y="268"/>
                    <a:pt x="235" y="255"/>
                  </a:cubicBezTo>
                  <a:lnTo>
                    <a:pt x="235" y="255"/>
                  </a:lnTo>
                  <a:cubicBezTo>
                    <a:pt x="281" y="229"/>
                    <a:pt x="309" y="177"/>
                    <a:pt x="320" y="128"/>
                  </a:cubicBezTo>
                  <a:lnTo>
                    <a:pt x="320" y="128"/>
                  </a:lnTo>
                  <a:cubicBezTo>
                    <a:pt x="325" y="104"/>
                    <a:pt x="328" y="76"/>
                    <a:pt x="322" y="52"/>
                  </a:cubicBezTo>
                  <a:lnTo>
                    <a:pt x="322" y="52"/>
                  </a:lnTo>
                  <a:cubicBezTo>
                    <a:pt x="319" y="34"/>
                    <a:pt x="304" y="18"/>
                    <a:pt x="288" y="10"/>
                  </a:cubicBezTo>
                  <a:lnTo>
                    <a:pt x="288" y="10"/>
                  </a:lnTo>
                  <a:cubicBezTo>
                    <a:pt x="268" y="1"/>
                    <a:pt x="247" y="0"/>
                    <a:pt x="229" y="14"/>
                  </a:cubicBezTo>
                  <a:lnTo>
                    <a:pt x="229" y="14"/>
                  </a:lnTo>
                  <a:cubicBezTo>
                    <a:pt x="214" y="25"/>
                    <a:pt x="206" y="45"/>
                    <a:pt x="204" y="65"/>
                  </a:cubicBezTo>
                  <a:lnTo>
                    <a:pt x="204" y="65"/>
                  </a:lnTo>
                  <a:cubicBezTo>
                    <a:pt x="201" y="102"/>
                    <a:pt x="211" y="141"/>
                    <a:pt x="225" y="176"/>
                  </a:cubicBezTo>
                  <a:lnTo>
                    <a:pt x="225" y="176"/>
                  </a:lnTo>
                  <a:cubicBezTo>
                    <a:pt x="240" y="210"/>
                    <a:pt x="265" y="248"/>
                    <a:pt x="304" y="258"/>
                  </a:cubicBezTo>
                  <a:lnTo>
                    <a:pt x="304" y="258"/>
                  </a:lnTo>
                  <a:cubicBezTo>
                    <a:pt x="332" y="265"/>
                    <a:pt x="363" y="259"/>
                    <a:pt x="390" y="249"/>
                  </a:cubicBezTo>
                  <a:lnTo>
                    <a:pt x="390" y="249"/>
                  </a:lnTo>
                  <a:cubicBezTo>
                    <a:pt x="416" y="238"/>
                    <a:pt x="441" y="222"/>
                    <a:pt x="461" y="202"/>
                  </a:cubicBezTo>
                  <a:lnTo>
                    <a:pt x="461" y="202"/>
                  </a:lnTo>
                  <a:cubicBezTo>
                    <a:pt x="480" y="182"/>
                    <a:pt x="496" y="161"/>
                    <a:pt x="505" y="135"/>
                  </a:cubicBezTo>
                  <a:lnTo>
                    <a:pt x="505" y="135"/>
                  </a:lnTo>
                  <a:cubicBezTo>
                    <a:pt x="514" y="112"/>
                    <a:pt x="512" y="83"/>
                    <a:pt x="491" y="66"/>
                  </a:cubicBezTo>
                  <a:lnTo>
                    <a:pt x="491" y="66"/>
                  </a:lnTo>
                  <a:cubicBezTo>
                    <a:pt x="468" y="47"/>
                    <a:pt x="435" y="50"/>
                    <a:pt x="411" y="66"/>
                  </a:cubicBezTo>
                  <a:lnTo>
                    <a:pt x="411" y="66"/>
                  </a:lnTo>
                  <a:cubicBezTo>
                    <a:pt x="385" y="85"/>
                    <a:pt x="366" y="113"/>
                    <a:pt x="351" y="140"/>
                  </a:cubicBezTo>
                  <a:lnTo>
                    <a:pt x="351" y="140"/>
                  </a:lnTo>
                  <a:cubicBezTo>
                    <a:pt x="321" y="197"/>
                    <a:pt x="308" y="262"/>
                    <a:pt x="304" y="326"/>
                  </a:cubicBezTo>
                  <a:lnTo>
                    <a:pt x="304" y="326"/>
                  </a:lnTo>
                  <a:cubicBezTo>
                    <a:pt x="297" y="464"/>
                    <a:pt x="294" y="603"/>
                    <a:pt x="291" y="741"/>
                  </a:cubicBezTo>
                  <a:lnTo>
                    <a:pt x="291" y="741"/>
                  </a:lnTo>
                  <a:cubicBezTo>
                    <a:pt x="290" y="777"/>
                    <a:pt x="291" y="812"/>
                    <a:pt x="291" y="848"/>
                  </a:cubicBezTo>
                  <a:lnTo>
                    <a:pt x="291" y="848"/>
                  </a:lnTo>
                  <a:cubicBezTo>
                    <a:pt x="291" y="861"/>
                    <a:pt x="309" y="860"/>
                    <a:pt x="311" y="848"/>
                  </a:cubicBezTo>
                  <a:lnTo>
                    <a:pt x="311" y="848"/>
                  </a:lnTo>
                  <a:cubicBezTo>
                    <a:pt x="314" y="815"/>
                    <a:pt x="316" y="781"/>
                    <a:pt x="317" y="748"/>
                  </a:cubicBezTo>
                  <a:lnTo>
                    <a:pt x="317" y="748"/>
                  </a:lnTo>
                  <a:cubicBezTo>
                    <a:pt x="318" y="717"/>
                    <a:pt x="319" y="685"/>
                    <a:pt x="321" y="654"/>
                  </a:cubicBezTo>
                  <a:lnTo>
                    <a:pt x="321" y="654"/>
                  </a:lnTo>
                  <a:cubicBezTo>
                    <a:pt x="323" y="592"/>
                    <a:pt x="325" y="530"/>
                    <a:pt x="327" y="468"/>
                  </a:cubicBezTo>
                  <a:lnTo>
                    <a:pt x="327" y="468"/>
                  </a:lnTo>
                  <a:cubicBezTo>
                    <a:pt x="328" y="435"/>
                    <a:pt x="330" y="403"/>
                    <a:pt x="331" y="370"/>
                  </a:cubicBezTo>
                  <a:lnTo>
                    <a:pt x="331" y="370"/>
                  </a:lnTo>
                  <a:cubicBezTo>
                    <a:pt x="333" y="340"/>
                    <a:pt x="334" y="309"/>
                    <a:pt x="338" y="278"/>
                  </a:cubicBezTo>
                  <a:lnTo>
                    <a:pt x="338" y="278"/>
                  </a:lnTo>
                  <a:cubicBezTo>
                    <a:pt x="346" y="221"/>
                    <a:pt x="365" y="165"/>
                    <a:pt x="400" y="119"/>
                  </a:cubicBezTo>
                  <a:lnTo>
                    <a:pt x="400" y="119"/>
                  </a:lnTo>
                  <a:cubicBezTo>
                    <a:pt x="413" y="101"/>
                    <a:pt x="434" y="79"/>
                    <a:pt x="458" y="83"/>
                  </a:cubicBezTo>
                  <a:lnTo>
                    <a:pt x="458" y="83"/>
                  </a:lnTo>
                  <a:cubicBezTo>
                    <a:pt x="480" y="86"/>
                    <a:pt x="484" y="105"/>
                    <a:pt x="478" y="123"/>
                  </a:cubicBezTo>
                  <a:lnTo>
                    <a:pt x="478" y="123"/>
                  </a:lnTo>
                  <a:cubicBezTo>
                    <a:pt x="473" y="144"/>
                    <a:pt x="458" y="163"/>
                    <a:pt x="443" y="178"/>
                  </a:cubicBezTo>
                  <a:lnTo>
                    <a:pt x="443" y="178"/>
                  </a:lnTo>
                  <a:cubicBezTo>
                    <a:pt x="426" y="197"/>
                    <a:pt x="406" y="211"/>
                    <a:pt x="383" y="221"/>
                  </a:cubicBezTo>
                  <a:lnTo>
                    <a:pt x="383" y="221"/>
                  </a:lnTo>
                  <a:cubicBezTo>
                    <a:pt x="370" y="227"/>
                    <a:pt x="356" y="230"/>
                    <a:pt x="342" y="231"/>
                  </a:cubicBezTo>
                  <a:lnTo>
                    <a:pt x="342" y="231"/>
                  </a:lnTo>
                  <a:cubicBezTo>
                    <a:pt x="331" y="233"/>
                    <a:pt x="320" y="233"/>
                    <a:pt x="311" y="230"/>
                  </a:cubicBezTo>
                  <a:lnTo>
                    <a:pt x="311" y="230"/>
                  </a:lnTo>
                  <a:cubicBezTo>
                    <a:pt x="297" y="227"/>
                    <a:pt x="286" y="217"/>
                    <a:pt x="276" y="206"/>
                  </a:cubicBezTo>
                  <a:lnTo>
                    <a:pt x="276" y="206"/>
                  </a:lnTo>
                  <a:cubicBezTo>
                    <a:pt x="253" y="180"/>
                    <a:pt x="241" y="142"/>
                    <a:pt x="235" y="108"/>
                  </a:cubicBezTo>
                  <a:lnTo>
                    <a:pt x="235" y="108"/>
                  </a:lnTo>
                  <a:cubicBezTo>
                    <a:pt x="232" y="94"/>
                    <a:pt x="231" y="80"/>
                    <a:pt x="232" y="65"/>
                  </a:cubicBezTo>
                  <a:lnTo>
                    <a:pt x="232" y="65"/>
                  </a:lnTo>
                  <a:cubicBezTo>
                    <a:pt x="232" y="65"/>
                    <a:pt x="233" y="61"/>
                    <a:pt x="232" y="63"/>
                  </a:cubicBezTo>
                  <a:lnTo>
                    <a:pt x="232" y="63"/>
                  </a:lnTo>
                  <a:cubicBezTo>
                    <a:pt x="232" y="64"/>
                    <a:pt x="233" y="61"/>
                    <a:pt x="233" y="60"/>
                  </a:cubicBezTo>
                  <a:lnTo>
                    <a:pt x="233" y="60"/>
                  </a:lnTo>
                  <a:cubicBezTo>
                    <a:pt x="234" y="57"/>
                    <a:pt x="234" y="55"/>
                    <a:pt x="235" y="51"/>
                  </a:cubicBezTo>
                  <a:lnTo>
                    <a:pt x="235" y="51"/>
                  </a:lnTo>
                  <a:cubicBezTo>
                    <a:pt x="239" y="44"/>
                    <a:pt x="244" y="37"/>
                    <a:pt x="251" y="33"/>
                  </a:cubicBezTo>
                  <a:lnTo>
                    <a:pt x="251" y="33"/>
                  </a:lnTo>
                  <a:cubicBezTo>
                    <a:pt x="256" y="30"/>
                    <a:pt x="261" y="30"/>
                    <a:pt x="267" y="32"/>
                  </a:cubicBezTo>
                  <a:lnTo>
                    <a:pt x="267" y="32"/>
                  </a:lnTo>
                  <a:cubicBezTo>
                    <a:pt x="273" y="34"/>
                    <a:pt x="280" y="38"/>
                    <a:pt x="284" y="42"/>
                  </a:cubicBezTo>
                  <a:lnTo>
                    <a:pt x="284" y="42"/>
                  </a:lnTo>
                  <a:cubicBezTo>
                    <a:pt x="286" y="42"/>
                    <a:pt x="287" y="44"/>
                    <a:pt x="288" y="45"/>
                  </a:cubicBezTo>
                  <a:lnTo>
                    <a:pt x="288" y="45"/>
                  </a:lnTo>
                  <a:cubicBezTo>
                    <a:pt x="289" y="46"/>
                    <a:pt x="290" y="48"/>
                    <a:pt x="290" y="48"/>
                  </a:cubicBezTo>
                  <a:lnTo>
                    <a:pt x="290" y="48"/>
                  </a:lnTo>
                  <a:cubicBezTo>
                    <a:pt x="293" y="51"/>
                    <a:pt x="294" y="54"/>
                    <a:pt x="294" y="55"/>
                  </a:cubicBezTo>
                  <a:lnTo>
                    <a:pt x="294" y="55"/>
                  </a:lnTo>
                  <a:cubicBezTo>
                    <a:pt x="297" y="63"/>
                    <a:pt x="297" y="74"/>
                    <a:pt x="297" y="83"/>
                  </a:cubicBezTo>
                  <a:lnTo>
                    <a:pt x="297" y="83"/>
                  </a:lnTo>
                  <a:cubicBezTo>
                    <a:pt x="297" y="128"/>
                    <a:pt x="281" y="175"/>
                    <a:pt x="251" y="208"/>
                  </a:cubicBezTo>
                  <a:lnTo>
                    <a:pt x="251" y="208"/>
                  </a:lnTo>
                  <a:cubicBezTo>
                    <a:pt x="219" y="241"/>
                    <a:pt x="169" y="252"/>
                    <a:pt x="124" y="247"/>
                  </a:cubicBezTo>
                  <a:lnTo>
                    <a:pt x="124" y="247"/>
                  </a:lnTo>
                  <a:cubicBezTo>
                    <a:pt x="88" y="243"/>
                    <a:pt x="43" y="211"/>
                    <a:pt x="43" y="171"/>
                  </a:cubicBezTo>
                  <a:lnTo>
                    <a:pt x="43" y="171"/>
                  </a:lnTo>
                  <a:cubicBezTo>
                    <a:pt x="43" y="157"/>
                    <a:pt x="52" y="146"/>
                    <a:pt x="65" y="140"/>
                  </a:cubicBezTo>
                  <a:lnTo>
                    <a:pt x="65" y="140"/>
                  </a:lnTo>
                  <a:cubicBezTo>
                    <a:pt x="67" y="139"/>
                    <a:pt x="65" y="140"/>
                    <a:pt x="65" y="140"/>
                  </a:cubicBezTo>
                  <a:lnTo>
                    <a:pt x="65" y="140"/>
                  </a:lnTo>
                  <a:cubicBezTo>
                    <a:pt x="65" y="140"/>
                    <a:pt x="66" y="139"/>
                    <a:pt x="67" y="139"/>
                  </a:cubicBezTo>
                  <a:lnTo>
                    <a:pt x="67" y="139"/>
                  </a:lnTo>
                  <a:cubicBezTo>
                    <a:pt x="68" y="139"/>
                    <a:pt x="69" y="138"/>
                    <a:pt x="71" y="138"/>
                  </a:cubicBezTo>
                  <a:lnTo>
                    <a:pt x="71" y="138"/>
                  </a:lnTo>
                  <a:cubicBezTo>
                    <a:pt x="71" y="137"/>
                    <a:pt x="76" y="137"/>
                    <a:pt x="74" y="137"/>
                  </a:cubicBezTo>
                  <a:lnTo>
                    <a:pt x="74" y="137"/>
                  </a:lnTo>
                  <a:cubicBezTo>
                    <a:pt x="73" y="137"/>
                    <a:pt x="76" y="137"/>
                    <a:pt x="77" y="137"/>
                  </a:cubicBezTo>
                  <a:lnTo>
                    <a:pt x="77" y="137"/>
                  </a:lnTo>
                  <a:cubicBezTo>
                    <a:pt x="79" y="137"/>
                    <a:pt x="81" y="137"/>
                    <a:pt x="81" y="137"/>
                  </a:cubicBezTo>
                  <a:lnTo>
                    <a:pt x="81" y="137"/>
                  </a:lnTo>
                  <a:cubicBezTo>
                    <a:pt x="84" y="137"/>
                    <a:pt x="81" y="137"/>
                    <a:pt x="83" y="137"/>
                  </a:cubicBezTo>
                  <a:lnTo>
                    <a:pt x="83" y="137"/>
                  </a:lnTo>
                  <a:cubicBezTo>
                    <a:pt x="87" y="138"/>
                    <a:pt x="90" y="139"/>
                    <a:pt x="93" y="140"/>
                  </a:cubicBezTo>
                  <a:lnTo>
                    <a:pt x="93" y="140"/>
                  </a:lnTo>
                  <a:cubicBezTo>
                    <a:pt x="94" y="140"/>
                    <a:pt x="93" y="140"/>
                    <a:pt x="96" y="141"/>
                  </a:cubicBezTo>
                  <a:lnTo>
                    <a:pt x="96" y="141"/>
                  </a:lnTo>
                  <a:cubicBezTo>
                    <a:pt x="97" y="142"/>
                    <a:pt x="99" y="143"/>
                    <a:pt x="100" y="144"/>
                  </a:cubicBezTo>
                  <a:lnTo>
                    <a:pt x="100" y="144"/>
                  </a:lnTo>
                  <a:cubicBezTo>
                    <a:pt x="104" y="146"/>
                    <a:pt x="106" y="147"/>
                    <a:pt x="109" y="150"/>
                  </a:cubicBezTo>
                  <a:lnTo>
                    <a:pt x="109" y="150"/>
                  </a:lnTo>
                  <a:cubicBezTo>
                    <a:pt x="115" y="156"/>
                    <a:pt x="122" y="162"/>
                    <a:pt x="126" y="169"/>
                  </a:cubicBezTo>
                  <a:lnTo>
                    <a:pt x="126" y="169"/>
                  </a:lnTo>
                  <a:cubicBezTo>
                    <a:pt x="142" y="192"/>
                    <a:pt x="151" y="217"/>
                    <a:pt x="158" y="243"/>
                  </a:cubicBezTo>
                  <a:lnTo>
                    <a:pt x="158" y="243"/>
                  </a:lnTo>
                  <a:cubicBezTo>
                    <a:pt x="173" y="291"/>
                    <a:pt x="179" y="339"/>
                    <a:pt x="184" y="389"/>
                  </a:cubicBezTo>
                  <a:lnTo>
                    <a:pt x="184" y="389"/>
                  </a:lnTo>
                  <a:cubicBezTo>
                    <a:pt x="191" y="475"/>
                    <a:pt x="196" y="561"/>
                    <a:pt x="203" y="647"/>
                  </a:cubicBezTo>
                  <a:lnTo>
                    <a:pt x="203" y="647"/>
                  </a:lnTo>
                  <a:cubicBezTo>
                    <a:pt x="206" y="687"/>
                    <a:pt x="208" y="727"/>
                    <a:pt x="210" y="766"/>
                  </a:cubicBezTo>
                  <a:lnTo>
                    <a:pt x="210" y="766"/>
                  </a:lnTo>
                  <a:cubicBezTo>
                    <a:pt x="211" y="791"/>
                    <a:pt x="212" y="816"/>
                    <a:pt x="215" y="840"/>
                  </a:cubicBezTo>
                  <a:lnTo>
                    <a:pt x="215" y="840"/>
                  </a:lnTo>
                  <a:cubicBezTo>
                    <a:pt x="215" y="843"/>
                    <a:pt x="215" y="848"/>
                    <a:pt x="216" y="851"/>
                  </a:cubicBezTo>
                  <a:lnTo>
                    <a:pt x="216" y="851"/>
                  </a:lnTo>
                  <a:cubicBezTo>
                    <a:pt x="217" y="859"/>
                    <a:pt x="229" y="859"/>
                    <a:pt x="229" y="8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FFFFF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62" name="Freeform 85">
              <a:extLst>
                <a:ext uri="{FF2B5EF4-FFF2-40B4-BE49-F238E27FC236}">
                  <a16:creationId xmlns:a16="http://schemas.microsoft.com/office/drawing/2014/main" id="{CAB44280-C0F9-B242-9B7C-F3C88FB50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1350" y="5846331"/>
              <a:ext cx="217165" cy="20825"/>
            </a:xfrm>
            <a:custGeom>
              <a:avLst/>
              <a:gdLst>
                <a:gd name="T0" fmla="*/ 322 w 323"/>
                <a:gd name="T1" fmla="*/ 32 h 33"/>
                <a:gd name="T2" fmla="*/ 0 w 323"/>
                <a:gd name="T3" fmla="*/ 32 h 33"/>
                <a:gd name="T4" fmla="*/ 0 w 323"/>
                <a:gd name="T5" fmla="*/ 0 h 33"/>
                <a:gd name="T6" fmla="*/ 322 w 323"/>
                <a:gd name="T7" fmla="*/ 0 h 33"/>
                <a:gd name="T8" fmla="*/ 322 w 323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3">
                  <a:moveTo>
                    <a:pt x="322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322" y="0"/>
                  </a:lnTo>
                  <a:lnTo>
                    <a:pt x="322" y="32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  <p:sp>
          <p:nvSpPr>
            <p:cNvPr id="163" name="Freeform 86">
              <a:extLst>
                <a:ext uri="{FF2B5EF4-FFF2-40B4-BE49-F238E27FC236}">
                  <a16:creationId xmlns:a16="http://schemas.microsoft.com/office/drawing/2014/main" id="{D3ACD5E4-A7BC-EE49-B3DA-56B8D1116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3501" y="5861206"/>
              <a:ext cx="252863" cy="107095"/>
            </a:xfrm>
            <a:custGeom>
              <a:avLst/>
              <a:gdLst>
                <a:gd name="T0" fmla="*/ 366 w 375"/>
                <a:gd name="T1" fmla="*/ 120 h 160"/>
                <a:gd name="T2" fmla="*/ 366 w 375"/>
                <a:gd name="T3" fmla="*/ 120 h 160"/>
                <a:gd name="T4" fmla="*/ 366 w 375"/>
                <a:gd name="T5" fmla="*/ 97 h 160"/>
                <a:gd name="T6" fmla="*/ 368 w 375"/>
                <a:gd name="T7" fmla="*/ 95 h 160"/>
                <a:gd name="T8" fmla="*/ 368 w 375"/>
                <a:gd name="T9" fmla="*/ 95 h 160"/>
                <a:gd name="T10" fmla="*/ 369 w 375"/>
                <a:gd name="T11" fmla="*/ 71 h 160"/>
                <a:gd name="T12" fmla="*/ 366 w 375"/>
                <a:gd name="T13" fmla="*/ 67 h 160"/>
                <a:gd name="T14" fmla="*/ 366 w 375"/>
                <a:gd name="T15" fmla="*/ 67 h 160"/>
                <a:gd name="T16" fmla="*/ 367 w 375"/>
                <a:gd name="T17" fmla="*/ 42 h 160"/>
                <a:gd name="T18" fmla="*/ 367 w 375"/>
                <a:gd name="T19" fmla="*/ 42 h 160"/>
                <a:gd name="T20" fmla="*/ 369 w 375"/>
                <a:gd name="T21" fmla="*/ 19 h 160"/>
                <a:gd name="T22" fmla="*/ 360 w 375"/>
                <a:gd name="T23" fmla="*/ 7 h 160"/>
                <a:gd name="T24" fmla="*/ 360 w 375"/>
                <a:gd name="T25" fmla="*/ 7 h 160"/>
                <a:gd name="T26" fmla="*/ 347 w 375"/>
                <a:gd name="T27" fmla="*/ 0 h 160"/>
                <a:gd name="T28" fmla="*/ 27 w 375"/>
                <a:gd name="T29" fmla="*/ 0 h 160"/>
                <a:gd name="T30" fmla="*/ 27 w 375"/>
                <a:gd name="T31" fmla="*/ 0 h 160"/>
                <a:gd name="T32" fmla="*/ 14 w 375"/>
                <a:gd name="T33" fmla="*/ 7 h 160"/>
                <a:gd name="T34" fmla="*/ 6 w 375"/>
                <a:gd name="T35" fmla="*/ 19 h 160"/>
                <a:gd name="T36" fmla="*/ 6 w 375"/>
                <a:gd name="T37" fmla="*/ 19 h 160"/>
                <a:gd name="T38" fmla="*/ 7 w 375"/>
                <a:gd name="T39" fmla="*/ 42 h 160"/>
                <a:gd name="T40" fmla="*/ 7 w 375"/>
                <a:gd name="T41" fmla="*/ 42 h 160"/>
                <a:gd name="T42" fmla="*/ 9 w 375"/>
                <a:gd name="T43" fmla="*/ 67 h 160"/>
                <a:gd name="T44" fmla="*/ 6 w 375"/>
                <a:gd name="T45" fmla="*/ 71 h 160"/>
                <a:gd name="T46" fmla="*/ 6 w 375"/>
                <a:gd name="T47" fmla="*/ 71 h 160"/>
                <a:gd name="T48" fmla="*/ 7 w 375"/>
                <a:gd name="T49" fmla="*/ 95 h 160"/>
                <a:gd name="T50" fmla="*/ 8 w 375"/>
                <a:gd name="T51" fmla="*/ 97 h 160"/>
                <a:gd name="T52" fmla="*/ 8 w 375"/>
                <a:gd name="T53" fmla="*/ 97 h 160"/>
                <a:gd name="T54" fmla="*/ 9 w 375"/>
                <a:gd name="T55" fmla="*/ 120 h 160"/>
                <a:gd name="T56" fmla="*/ 7 w 375"/>
                <a:gd name="T57" fmla="*/ 123 h 160"/>
                <a:gd name="T58" fmla="*/ 7 w 375"/>
                <a:gd name="T59" fmla="*/ 123 h 160"/>
                <a:gd name="T60" fmla="*/ 7 w 375"/>
                <a:gd name="T61" fmla="*/ 147 h 160"/>
                <a:gd name="T62" fmla="*/ 8 w 375"/>
                <a:gd name="T63" fmla="*/ 149 h 160"/>
                <a:gd name="T64" fmla="*/ 8 w 375"/>
                <a:gd name="T65" fmla="*/ 149 h 160"/>
                <a:gd name="T66" fmla="*/ 33 w 375"/>
                <a:gd name="T67" fmla="*/ 159 h 160"/>
                <a:gd name="T68" fmla="*/ 341 w 375"/>
                <a:gd name="T69" fmla="*/ 159 h 160"/>
                <a:gd name="T70" fmla="*/ 341 w 375"/>
                <a:gd name="T71" fmla="*/ 159 h 160"/>
                <a:gd name="T72" fmla="*/ 366 w 375"/>
                <a:gd name="T73" fmla="*/ 149 h 160"/>
                <a:gd name="T74" fmla="*/ 367 w 375"/>
                <a:gd name="T75" fmla="*/ 147 h 160"/>
                <a:gd name="T76" fmla="*/ 367 w 375"/>
                <a:gd name="T77" fmla="*/ 147 h 160"/>
                <a:gd name="T78" fmla="*/ 368 w 375"/>
                <a:gd name="T79" fmla="*/ 123 h 160"/>
                <a:gd name="T80" fmla="*/ 366 w 375"/>
                <a:gd name="T81" fmla="*/ 12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5" h="160">
                  <a:moveTo>
                    <a:pt x="366" y="120"/>
                  </a:moveTo>
                  <a:lnTo>
                    <a:pt x="366" y="120"/>
                  </a:lnTo>
                  <a:cubicBezTo>
                    <a:pt x="360" y="114"/>
                    <a:pt x="360" y="103"/>
                    <a:pt x="366" y="97"/>
                  </a:cubicBezTo>
                  <a:lnTo>
                    <a:pt x="368" y="95"/>
                  </a:lnTo>
                  <a:lnTo>
                    <a:pt x="368" y="95"/>
                  </a:lnTo>
                  <a:cubicBezTo>
                    <a:pt x="374" y="88"/>
                    <a:pt x="374" y="77"/>
                    <a:pt x="369" y="71"/>
                  </a:cubicBezTo>
                  <a:lnTo>
                    <a:pt x="366" y="67"/>
                  </a:lnTo>
                  <a:lnTo>
                    <a:pt x="366" y="67"/>
                  </a:lnTo>
                  <a:cubicBezTo>
                    <a:pt x="360" y="60"/>
                    <a:pt x="361" y="49"/>
                    <a:pt x="367" y="42"/>
                  </a:cubicBezTo>
                  <a:lnTo>
                    <a:pt x="367" y="42"/>
                  </a:lnTo>
                  <a:cubicBezTo>
                    <a:pt x="374" y="36"/>
                    <a:pt x="374" y="26"/>
                    <a:pt x="369" y="19"/>
                  </a:cubicBezTo>
                  <a:lnTo>
                    <a:pt x="360" y="7"/>
                  </a:lnTo>
                  <a:lnTo>
                    <a:pt x="360" y="7"/>
                  </a:lnTo>
                  <a:cubicBezTo>
                    <a:pt x="357" y="3"/>
                    <a:pt x="352" y="0"/>
                    <a:pt x="347" y="0"/>
                  </a:cubicBezTo>
                  <a:lnTo>
                    <a:pt x="27" y="0"/>
                  </a:lnTo>
                  <a:lnTo>
                    <a:pt x="27" y="0"/>
                  </a:lnTo>
                  <a:cubicBezTo>
                    <a:pt x="22" y="0"/>
                    <a:pt x="17" y="3"/>
                    <a:pt x="14" y="7"/>
                  </a:cubicBezTo>
                  <a:lnTo>
                    <a:pt x="6" y="19"/>
                  </a:lnTo>
                  <a:lnTo>
                    <a:pt x="6" y="19"/>
                  </a:lnTo>
                  <a:cubicBezTo>
                    <a:pt x="0" y="26"/>
                    <a:pt x="1" y="36"/>
                    <a:pt x="7" y="42"/>
                  </a:cubicBezTo>
                  <a:lnTo>
                    <a:pt x="7" y="42"/>
                  </a:lnTo>
                  <a:cubicBezTo>
                    <a:pt x="14" y="49"/>
                    <a:pt x="15" y="60"/>
                    <a:pt x="9" y="67"/>
                  </a:cubicBezTo>
                  <a:lnTo>
                    <a:pt x="6" y="71"/>
                  </a:lnTo>
                  <a:lnTo>
                    <a:pt x="6" y="71"/>
                  </a:lnTo>
                  <a:cubicBezTo>
                    <a:pt x="0" y="77"/>
                    <a:pt x="0" y="88"/>
                    <a:pt x="7" y="95"/>
                  </a:cubicBezTo>
                  <a:lnTo>
                    <a:pt x="8" y="97"/>
                  </a:lnTo>
                  <a:lnTo>
                    <a:pt x="8" y="97"/>
                  </a:lnTo>
                  <a:cubicBezTo>
                    <a:pt x="14" y="103"/>
                    <a:pt x="15" y="114"/>
                    <a:pt x="9" y="120"/>
                  </a:cubicBezTo>
                  <a:lnTo>
                    <a:pt x="7" y="123"/>
                  </a:lnTo>
                  <a:lnTo>
                    <a:pt x="7" y="123"/>
                  </a:lnTo>
                  <a:cubicBezTo>
                    <a:pt x="1" y="131"/>
                    <a:pt x="1" y="142"/>
                    <a:pt x="7" y="147"/>
                  </a:cubicBezTo>
                  <a:lnTo>
                    <a:pt x="8" y="149"/>
                  </a:lnTo>
                  <a:lnTo>
                    <a:pt x="8" y="149"/>
                  </a:lnTo>
                  <a:cubicBezTo>
                    <a:pt x="15" y="156"/>
                    <a:pt x="24" y="159"/>
                    <a:pt x="33" y="159"/>
                  </a:cubicBezTo>
                  <a:lnTo>
                    <a:pt x="341" y="159"/>
                  </a:lnTo>
                  <a:lnTo>
                    <a:pt x="341" y="159"/>
                  </a:lnTo>
                  <a:cubicBezTo>
                    <a:pt x="350" y="159"/>
                    <a:pt x="359" y="156"/>
                    <a:pt x="366" y="149"/>
                  </a:cubicBezTo>
                  <a:lnTo>
                    <a:pt x="367" y="147"/>
                  </a:lnTo>
                  <a:lnTo>
                    <a:pt x="367" y="147"/>
                  </a:lnTo>
                  <a:cubicBezTo>
                    <a:pt x="374" y="142"/>
                    <a:pt x="374" y="131"/>
                    <a:pt x="368" y="123"/>
                  </a:cubicBezTo>
                  <a:lnTo>
                    <a:pt x="366" y="12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SV" sz="900"/>
            </a:p>
          </p:txBody>
        </p:sp>
      </p:grpSp>
      <p:sp>
        <p:nvSpPr>
          <p:cNvPr id="97" name="Pentagon 96">
            <a:extLst>
              <a:ext uri="{FF2B5EF4-FFF2-40B4-BE49-F238E27FC236}">
                <a16:creationId xmlns:a16="http://schemas.microsoft.com/office/drawing/2014/main" id="{9BD70EF2-933F-4742-967B-6181BFCA92D3}"/>
              </a:ext>
            </a:extLst>
          </p:cNvPr>
          <p:cNvSpPr/>
          <p:nvPr/>
        </p:nvSpPr>
        <p:spPr>
          <a:xfrm>
            <a:off x="6488008" y="2345902"/>
            <a:ext cx="5006771" cy="1053340"/>
          </a:xfrm>
          <a:prstGeom prst="homePlat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sz="2000" dirty="0"/>
          </a:p>
        </p:txBody>
      </p:sp>
      <p:sp>
        <p:nvSpPr>
          <p:cNvPr id="103" name="Pentagon 102">
            <a:extLst>
              <a:ext uri="{FF2B5EF4-FFF2-40B4-BE49-F238E27FC236}">
                <a16:creationId xmlns:a16="http://schemas.microsoft.com/office/drawing/2014/main" id="{C71ED262-A0B1-4C4C-AF7A-5B00771D5BFC}"/>
              </a:ext>
            </a:extLst>
          </p:cNvPr>
          <p:cNvSpPr/>
          <p:nvPr/>
        </p:nvSpPr>
        <p:spPr>
          <a:xfrm>
            <a:off x="6488008" y="4946227"/>
            <a:ext cx="5006771" cy="1053340"/>
          </a:xfrm>
          <a:prstGeom prst="homePlat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V" sz="9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3282FDD-FE19-AE4C-85AA-77DB858E1EBB}"/>
              </a:ext>
            </a:extLst>
          </p:cNvPr>
          <p:cNvSpPr txBox="1"/>
          <p:nvPr/>
        </p:nvSpPr>
        <p:spPr>
          <a:xfrm>
            <a:off x="7781233" y="2738081"/>
            <a:ext cx="2556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131% mobile use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FE3E6C8-566A-9E47-9FFF-0B4AE2DF53F7}"/>
              </a:ext>
            </a:extLst>
          </p:cNvPr>
          <p:cNvSpPr/>
          <p:nvPr/>
        </p:nvSpPr>
        <p:spPr>
          <a:xfrm>
            <a:off x="6776396" y="2637389"/>
            <a:ext cx="55069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750" dirty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rPr>
              <a:t>01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F13151E-D93A-2C4B-BDC7-A09A90D75635}"/>
              </a:ext>
            </a:extLst>
          </p:cNvPr>
          <p:cNvSpPr txBox="1"/>
          <p:nvPr/>
        </p:nvSpPr>
        <p:spPr>
          <a:xfrm>
            <a:off x="7781233" y="3922217"/>
            <a:ext cx="2556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104% Mobile Broadband access per inhabitant 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F27DD42-66E5-E04B-B031-7B730820040D}"/>
              </a:ext>
            </a:extLst>
          </p:cNvPr>
          <p:cNvSpPr/>
          <p:nvPr/>
        </p:nvSpPr>
        <p:spPr>
          <a:xfrm>
            <a:off x="6776396" y="3937552"/>
            <a:ext cx="55069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750" dirty="0">
                <a:solidFill>
                  <a:schemeClr val="accent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rPr>
              <a:t>02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B6B44C0-C511-E646-9AF9-597DBC9FCC9F}"/>
              </a:ext>
            </a:extLst>
          </p:cNvPr>
          <p:cNvSpPr txBox="1"/>
          <p:nvPr/>
        </p:nvSpPr>
        <p:spPr>
          <a:xfrm>
            <a:off x="7781233" y="5292336"/>
            <a:ext cx="2556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75% Fixed broadband access per household 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434DDC9-A770-1147-AA72-59C407610F8B}"/>
              </a:ext>
            </a:extLst>
          </p:cNvPr>
          <p:cNvSpPr/>
          <p:nvPr/>
        </p:nvSpPr>
        <p:spPr>
          <a:xfrm>
            <a:off x="6776396" y="5223427"/>
            <a:ext cx="55069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750" dirty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" pitchFamily="2" charset="77"/>
              </a:rPr>
              <a:t>03</a:t>
            </a:r>
          </a:p>
        </p:txBody>
      </p:sp>
      <p:pic>
        <p:nvPicPr>
          <p:cNvPr id="147" name="Picture 2" descr="CamRanger 2 - CamRanger | Wifi icon, Wifi, Icon">
            <a:extLst>
              <a:ext uri="{FF2B5EF4-FFF2-40B4-BE49-F238E27FC236}">
                <a16:creationId xmlns:a16="http://schemas.microsoft.com/office/drawing/2014/main" id="{4A8FCE0B-CF51-4F81-9F7E-517AE5699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159" y="3717941"/>
            <a:ext cx="1271764" cy="10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hone Icons – Free Vector Download, PNG, SVG, GIF">
            <a:extLst>
              <a:ext uri="{FF2B5EF4-FFF2-40B4-BE49-F238E27FC236}">
                <a16:creationId xmlns:a16="http://schemas.microsoft.com/office/drawing/2014/main" id="{DE6AE7C1-880B-4BDE-984B-FE478C43F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2008398"/>
            <a:ext cx="1687566" cy="150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Wireless Broadband Icon of Line style - Available in SVG, PNG, EPS, AI  &amp; Icon fonts">
            <a:extLst>
              <a:ext uri="{FF2B5EF4-FFF2-40B4-BE49-F238E27FC236}">
                <a16:creationId xmlns:a16="http://schemas.microsoft.com/office/drawing/2014/main" id="{0575E62D-336D-4C2A-B4F1-C82B2CDBC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162" y="5105928"/>
            <a:ext cx="1433758" cy="13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7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Freeform 224">
            <a:extLst>
              <a:ext uri="{FF2B5EF4-FFF2-40B4-BE49-F238E27FC236}">
                <a16:creationId xmlns:a16="http://schemas.microsoft.com/office/drawing/2014/main" id="{083B103F-02AD-1E48-A5B5-35FA5A3C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394" y="4452888"/>
            <a:ext cx="1043524" cy="1144510"/>
          </a:xfrm>
          <a:custGeom>
            <a:avLst/>
            <a:gdLst>
              <a:gd name="T0" fmla="*/ 0 w 1639"/>
              <a:gd name="T1" fmla="*/ 666 h 1800"/>
              <a:gd name="T2" fmla="*/ 0 w 1639"/>
              <a:gd name="T3" fmla="*/ 666 h 1800"/>
              <a:gd name="T4" fmla="*/ 0 w 1639"/>
              <a:gd name="T5" fmla="*/ 1133 h 1800"/>
              <a:gd name="T6" fmla="*/ 199 w 1639"/>
              <a:gd name="T7" fmla="*/ 1493 h 1800"/>
              <a:gd name="T8" fmla="*/ 612 w 1639"/>
              <a:gd name="T9" fmla="*/ 1730 h 1800"/>
              <a:gd name="T10" fmla="*/ 1025 w 1639"/>
              <a:gd name="T11" fmla="*/ 1730 h 1800"/>
              <a:gd name="T12" fmla="*/ 1431 w 1639"/>
              <a:gd name="T13" fmla="*/ 1493 h 1800"/>
              <a:gd name="T14" fmla="*/ 1638 w 1639"/>
              <a:gd name="T15" fmla="*/ 1133 h 1800"/>
              <a:gd name="T16" fmla="*/ 1638 w 1639"/>
              <a:gd name="T17" fmla="*/ 666 h 1800"/>
              <a:gd name="T18" fmla="*/ 1431 w 1639"/>
              <a:gd name="T19" fmla="*/ 307 h 1800"/>
              <a:gd name="T20" fmla="*/ 1025 w 1639"/>
              <a:gd name="T21" fmla="*/ 70 h 1800"/>
              <a:gd name="T22" fmla="*/ 612 w 1639"/>
              <a:gd name="T23" fmla="*/ 70 h 1800"/>
              <a:gd name="T24" fmla="*/ 199 w 1639"/>
              <a:gd name="T25" fmla="*/ 307 h 1800"/>
              <a:gd name="T26" fmla="*/ 0 w 1639"/>
              <a:gd name="T27" fmla="*/ 666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39" h="1800">
                <a:moveTo>
                  <a:pt x="0" y="666"/>
                </a:moveTo>
                <a:lnTo>
                  <a:pt x="0" y="666"/>
                </a:lnTo>
                <a:cubicBezTo>
                  <a:pt x="0" y="1133"/>
                  <a:pt x="0" y="1133"/>
                  <a:pt x="0" y="1133"/>
                </a:cubicBezTo>
                <a:cubicBezTo>
                  <a:pt x="0" y="1286"/>
                  <a:pt x="76" y="1416"/>
                  <a:pt x="199" y="1493"/>
                </a:cubicBezTo>
                <a:cubicBezTo>
                  <a:pt x="612" y="1730"/>
                  <a:pt x="612" y="1730"/>
                  <a:pt x="612" y="1730"/>
                </a:cubicBezTo>
                <a:cubicBezTo>
                  <a:pt x="742" y="1799"/>
                  <a:pt x="895" y="1799"/>
                  <a:pt x="1025" y="1730"/>
                </a:cubicBezTo>
                <a:cubicBezTo>
                  <a:pt x="1431" y="1493"/>
                  <a:pt x="1431" y="1493"/>
                  <a:pt x="1431" y="1493"/>
                </a:cubicBezTo>
                <a:cubicBezTo>
                  <a:pt x="1561" y="1416"/>
                  <a:pt x="1638" y="1286"/>
                  <a:pt x="1638" y="1133"/>
                </a:cubicBezTo>
                <a:cubicBezTo>
                  <a:pt x="1638" y="666"/>
                  <a:pt x="1638" y="666"/>
                  <a:pt x="1638" y="666"/>
                </a:cubicBezTo>
                <a:cubicBezTo>
                  <a:pt x="1638" y="513"/>
                  <a:pt x="1561" y="383"/>
                  <a:pt x="1431" y="307"/>
                </a:cubicBezTo>
                <a:cubicBezTo>
                  <a:pt x="1025" y="70"/>
                  <a:pt x="1025" y="70"/>
                  <a:pt x="1025" y="70"/>
                </a:cubicBezTo>
                <a:cubicBezTo>
                  <a:pt x="895" y="0"/>
                  <a:pt x="742" y="0"/>
                  <a:pt x="612" y="70"/>
                </a:cubicBezTo>
                <a:cubicBezTo>
                  <a:pt x="199" y="307"/>
                  <a:pt x="199" y="307"/>
                  <a:pt x="199" y="307"/>
                </a:cubicBezTo>
                <a:cubicBezTo>
                  <a:pt x="76" y="383"/>
                  <a:pt x="0" y="513"/>
                  <a:pt x="0" y="66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76" name="Freeform 225">
            <a:extLst>
              <a:ext uri="{FF2B5EF4-FFF2-40B4-BE49-F238E27FC236}">
                <a16:creationId xmlns:a16="http://schemas.microsoft.com/office/drawing/2014/main" id="{2780D4B2-1790-444A-9B43-C8EA85116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653" y="4452888"/>
            <a:ext cx="1040720" cy="1144510"/>
          </a:xfrm>
          <a:custGeom>
            <a:avLst/>
            <a:gdLst>
              <a:gd name="T0" fmla="*/ 0 w 1637"/>
              <a:gd name="T1" fmla="*/ 666 h 1800"/>
              <a:gd name="T2" fmla="*/ 0 w 1637"/>
              <a:gd name="T3" fmla="*/ 666 h 1800"/>
              <a:gd name="T4" fmla="*/ 0 w 1637"/>
              <a:gd name="T5" fmla="*/ 1133 h 1800"/>
              <a:gd name="T6" fmla="*/ 206 w 1637"/>
              <a:gd name="T7" fmla="*/ 1493 h 1800"/>
              <a:gd name="T8" fmla="*/ 612 w 1637"/>
              <a:gd name="T9" fmla="*/ 1730 h 1800"/>
              <a:gd name="T10" fmla="*/ 1024 w 1637"/>
              <a:gd name="T11" fmla="*/ 1730 h 1800"/>
              <a:gd name="T12" fmla="*/ 1430 w 1637"/>
              <a:gd name="T13" fmla="*/ 1493 h 1800"/>
              <a:gd name="T14" fmla="*/ 1636 w 1637"/>
              <a:gd name="T15" fmla="*/ 1133 h 1800"/>
              <a:gd name="T16" fmla="*/ 1636 w 1637"/>
              <a:gd name="T17" fmla="*/ 666 h 1800"/>
              <a:gd name="T18" fmla="*/ 1430 w 1637"/>
              <a:gd name="T19" fmla="*/ 307 h 1800"/>
              <a:gd name="T20" fmla="*/ 1024 w 1637"/>
              <a:gd name="T21" fmla="*/ 70 h 1800"/>
              <a:gd name="T22" fmla="*/ 612 w 1637"/>
              <a:gd name="T23" fmla="*/ 70 h 1800"/>
              <a:gd name="T24" fmla="*/ 206 w 1637"/>
              <a:gd name="T25" fmla="*/ 307 h 1800"/>
              <a:gd name="T26" fmla="*/ 0 w 1637"/>
              <a:gd name="T27" fmla="*/ 666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37" h="1800">
                <a:moveTo>
                  <a:pt x="0" y="666"/>
                </a:moveTo>
                <a:lnTo>
                  <a:pt x="0" y="666"/>
                </a:lnTo>
                <a:cubicBezTo>
                  <a:pt x="0" y="1133"/>
                  <a:pt x="0" y="1133"/>
                  <a:pt x="0" y="1133"/>
                </a:cubicBezTo>
                <a:cubicBezTo>
                  <a:pt x="0" y="1286"/>
                  <a:pt x="76" y="1416"/>
                  <a:pt x="206" y="1493"/>
                </a:cubicBezTo>
                <a:cubicBezTo>
                  <a:pt x="612" y="1730"/>
                  <a:pt x="612" y="1730"/>
                  <a:pt x="612" y="1730"/>
                </a:cubicBezTo>
                <a:cubicBezTo>
                  <a:pt x="741" y="1799"/>
                  <a:pt x="894" y="1799"/>
                  <a:pt x="1024" y="1730"/>
                </a:cubicBezTo>
                <a:cubicBezTo>
                  <a:pt x="1430" y="1493"/>
                  <a:pt x="1430" y="1493"/>
                  <a:pt x="1430" y="1493"/>
                </a:cubicBezTo>
                <a:cubicBezTo>
                  <a:pt x="1560" y="1416"/>
                  <a:pt x="1636" y="1286"/>
                  <a:pt x="1636" y="1133"/>
                </a:cubicBezTo>
                <a:cubicBezTo>
                  <a:pt x="1636" y="666"/>
                  <a:pt x="1636" y="666"/>
                  <a:pt x="1636" y="666"/>
                </a:cubicBezTo>
                <a:cubicBezTo>
                  <a:pt x="1636" y="513"/>
                  <a:pt x="1560" y="383"/>
                  <a:pt x="1430" y="307"/>
                </a:cubicBezTo>
                <a:cubicBezTo>
                  <a:pt x="1024" y="70"/>
                  <a:pt x="1024" y="70"/>
                  <a:pt x="1024" y="70"/>
                </a:cubicBezTo>
                <a:cubicBezTo>
                  <a:pt x="894" y="0"/>
                  <a:pt x="741" y="0"/>
                  <a:pt x="612" y="70"/>
                </a:cubicBezTo>
                <a:cubicBezTo>
                  <a:pt x="206" y="307"/>
                  <a:pt x="206" y="307"/>
                  <a:pt x="206" y="307"/>
                </a:cubicBezTo>
                <a:cubicBezTo>
                  <a:pt x="76" y="383"/>
                  <a:pt x="0" y="513"/>
                  <a:pt x="0" y="66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77" name="Freeform 226">
            <a:extLst>
              <a:ext uri="{FF2B5EF4-FFF2-40B4-BE49-F238E27FC236}">
                <a16:creationId xmlns:a16="http://schemas.microsoft.com/office/drawing/2014/main" id="{F1B57B76-5017-3D4D-B9DE-9053C245A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8914" y="4452888"/>
            <a:ext cx="1040718" cy="1144510"/>
          </a:xfrm>
          <a:custGeom>
            <a:avLst/>
            <a:gdLst>
              <a:gd name="T0" fmla="*/ 0 w 1638"/>
              <a:gd name="T1" fmla="*/ 666 h 1800"/>
              <a:gd name="T2" fmla="*/ 0 w 1638"/>
              <a:gd name="T3" fmla="*/ 666 h 1800"/>
              <a:gd name="T4" fmla="*/ 0 w 1638"/>
              <a:gd name="T5" fmla="*/ 1133 h 1800"/>
              <a:gd name="T6" fmla="*/ 206 w 1638"/>
              <a:gd name="T7" fmla="*/ 1493 h 1800"/>
              <a:gd name="T8" fmla="*/ 620 w 1638"/>
              <a:gd name="T9" fmla="*/ 1730 h 1800"/>
              <a:gd name="T10" fmla="*/ 1025 w 1638"/>
              <a:gd name="T11" fmla="*/ 1730 h 1800"/>
              <a:gd name="T12" fmla="*/ 1438 w 1638"/>
              <a:gd name="T13" fmla="*/ 1493 h 1800"/>
              <a:gd name="T14" fmla="*/ 1637 w 1638"/>
              <a:gd name="T15" fmla="*/ 1133 h 1800"/>
              <a:gd name="T16" fmla="*/ 1637 w 1638"/>
              <a:gd name="T17" fmla="*/ 666 h 1800"/>
              <a:gd name="T18" fmla="*/ 1438 w 1638"/>
              <a:gd name="T19" fmla="*/ 307 h 1800"/>
              <a:gd name="T20" fmla="*/ 1025 w 1638"/>
              <a:gd name="T21" fmla="*/ 70 h 1800"/>
              <a:gd name="T22" fmla="*/ 620 w 1638"/>
              <a:gd name="T23" fmla="*/ 70 h 1800"/>
              <a:gd name="T24" fmla="*/ 206 w 1638"/>
              <a:gd name="T25" fmla="*/ 307 h 1800"/>
              <a:gd name="T26" fmla="*/ 0 w 1638"/>
              <a:gd name="T27" fmla="*/ 666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38" h="1800">
                <a:moveTo>
                  <a:pt x="0" y="666"/>
                </a:moveTo>
                <a:lnTo>
                  <a:pt x="0" y="666"/>
                </a:lnTo>
                <a:cubicBezTo>
                  <a:pt x="0" y="1133"/>
                  <a:pt x="0" y="1133"/>
                  <a:pt x="0" y="1133"/>
                </a:cubicBezTo>
                <a:cubicBezTo>
                  <a:pt x="0" y="1286"/>
                  <a:pt x="76" y="1416"/>
                  <a:pt x="206" y="1493"/>
                </a:cubicBezTo>
                <a:cubicBezTo>
                  <a:pt x="620" y="1730"/>
                  <a:pt x="620" y="1730"/>
                  <a:pt x="620" y="1730"/>
                </a:cubicBezTo>
                <a:cubicBezTo>
                  <a:pt x="742" y="1799"/>
                  <a:pt x="903" y="1799"/>
                  <a:pt x="1025" y="1730"/>
                </a:cubicBezTo>
                <a:cubicBezTo>
                  <a:pt x="1438" y="1493"/>
                  <a:pt x="1438" y="1493"/>
                  <a:pt x="1438" y="1493"/>
                </a:cubicBezTo>
                <a:cubicBezTo>
                  <a:pt x="1561" y="1416"/>
                  <a:pt x="1637" y="1286"/>
                  <a:pt x="1637" y="1133"/>
                </a:cubicBezTo>
                <a:cubicBezTo>
                  <a:pt x="1637" y="666"/>
                  <a:pt x="1637" y="666"/>
                  <a:pt x="1637" y="666"/>
                </a:cubicBezTo>
                <a:cubicBezTo>
                  <a:pt x="1637" y="513"/>
                  <a:pt x="1561" y="383"/>
                  <a:pt x="1438" y="307"/>
                </a:cubicBezTo>
                <a:cubicBezTo>
                  <a:pt x="1025" y="70"/>
                  <a:pt x="1025" y="70"/>
                  <a:pt x="1025" y="70"/>
                </a:cubicBezTo>
                <a:cubicBezTo>
                  <a:pt x="903" y="0"/>
                  <a:pt x="742" y="0"/>
                  <a:pt x="620" y="70"/>
                </a:cubicBezTo>
                <a:cubicBezTo>
                  <a:pt x="206" y="307"/>
                  <a:pt x="206" y="307"/>
                  <a:pt x="206" y="307"/>
                </a:cubicBezTo>
                <a:cubicBezTo>
                  <a:pt x="76" y="383"/>
                  <a:pt x="0" y="513"/>
                  <a:pt x="0" y="66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78" name="Freeform 227">
            <a:extLst>
              <a:ext uri="{FF2B5EF4-FFF2-40B4-BE49-F238E27FC236}">
                <a16:creationId xmlns:a16="http://schemas.microsoft.com/office/drawing/2014/main" id="{A2EFEEF5-9534-EA42-B730-0682CBF46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121" y="2595864"/>
            <a:ext cx="1046329" cy="1144510"/>
          </a:xfrm>
          <a:custGeom>
            <a:avLst/>
            <a:gdLst>
              <a:gd name="T0" fmla="*/ 0 w 1646"/>
              <a:gd name="T1" fmla="*/ 657 h 1798"/>
              <a:gd name="T2" fmla="*/ 0 w 1646"/>
              <a:gd name="T3" fmla="*/ 657 h 1798"/>
              <a:gd name="T4" fmla="*/ 0 w 1646"/>
              <a:gd name="T5" fmla="*/ 1132 h 1798"/>
              <a:gd name="T6" fmla="*/ 206 w 1646"/>
              <a:gd name="T7" fmla="*/ 1491 h 1798"/>
              <a:gd name="T8" fmla="*/ 619 w 1646"/>
              <a:gd name="T9" fmla="*/ 1728 h 1798"/>
              <a:gd name="T10" fmla="*/ 1025 w 1646"/>
              <a:gd name="T11" fmla="*/ 1728 h 1798"/>
              <a:gd name="T12" fmla="*/ 1438 w 1646"/>
              <a:gd name="T13" fmla="*/ 1491 h 1798"/>
              <a:gd name="T14" fmla="*/ 1645 w 1646"/>
              <a:gd name="T15" fmla="*/ 1132 h 1798"/>
              <a:gd name="T16" fmla="*/ 1645 w 1646"/>
              <a:gd name="T17" fmla="*/ 657 h 1798"/>
              <a:gd name="T18" fmla="*/ 1438 w 1646"/>
              <a:gd name="T19" fmla="*/ 306 h 1798"/>
              <a:gd name="T20" fmla="*/ 1025 w 1646"/>
              <a:gd name="T21" fmla="*/ 68 h 1798"/>
              <a:gd name="T22" fmla="*/ 619 w 1646"/>
              <a:gd name="T23" fmla="*/ 68 h 1798"/>
              <a:gd name="T24" fmla="*/ 206 w 1646"/>
              <a:gd name="T25" fmla="*/ 306 h 1798"/>
              <a:gd name="T26" fmla="*/ 0 w 1646"/>
              <a:gd name="T27" fmla="*/ 657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46" h="1798">
                <a:moveTo>
                  <a:pt x="0" y="657"/>
                </a:moveTo>
                <a:lnTo>
                  <a:pt x="0" y="657"/>
                </a:lnTo>
                <a:cubicBezTo>
                  <a:pt x="0" y="1132"/>
                  <a:pt x="0" y="1132"/>
                  <a:pt x="0" y="1132"/>
                </a:cubicBezTo>
                <a:cubicBezTo>
                  <a:pt x="0" y="1285"/>
                  <a:pt x="76" y="1415"/>
                  <a:pt x="206" y="1491"/>
                </a:cubicBezTo>
                <a:cubicBezTo>
                  <a:pt x="619" y="1728"/>
                  <a:pt x="619" y="1728"/>
                  <a:pt x="619" y="1728"/>
                </a:cubicBezTo>
                <a:cubicBezTo>
                  <a:pt x="742" y="1797"/>
                  <a:pt x="902" y="1797"/>
                  <a:pt x="1025" y="1728"/>
                </a:cubicBezTo>
                <a:cubicBezTo>
                  <a:pt x="1438" y="1491"/>
                  <a:pt x="1438" y="1491"/>
                  <a:pt x="1438" y="1491"/>
                </a:cubicBezTo>
                <a:cubicBezTo>
                  <a:pt x="1561" y="1415"/>
                  <a:pt x="1645" y="1285"/>
                  <a:pt x="1645" y="1132"/>
                </a:cubicBezTo>
                <a:cubicBezTo>
                  <a:pt x="1645" y="657"/>
                  <a:pt x="1645" y="657"/>
                  <a:pt x="1645" y="657"/>
                </a:cubicBezTo>
                <a:cubicBezTo>
                  <a:pt x="1645" y="512"/>
                  <a:pt x="1561" y="382"/>
                  <a:pt x="1438" y="306"/>
                </a:cubicBezTo>
                <a:cubicBezTo>
                  <a:pt x="1025" y="68"/>
                  <a:pt x="1025" y="68"/>
                  <a:pt x="1025" y="68"/>
                </a:cubicBezTo>
                <a:cubicBezTo>
                  <a:pt x="902" y="0"/>
                  <a:pt x="742" y="0"/>
                  <a:pt x="619" y="68"/>
                </a:cubicBezTo>
                <a:cubicBezTo>
                  <a:pt x="206" y="306"/>
                  <a:pt x="206" y="306"/>
                  <a:pt x="206" y="306"/>
                </a:cubicBezTo>
                <a:cubicBezTo>
                  <a:pt x="76" y="382"/>
                  <a:pt x="0" y="512"/>
                  <a:pt x="0" y="6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79" name="Freeform 228">
            <a:extLst>
              <a:ext uri="{FF2B5EF4-FFF2-40B4-BE49-F238E27FC236}">
                <a16:creationId xmlns:a16="http://schemas.microsoft.com/office/drawing/2014/main" id="{FAB66D36-2EA1-5A41-948A-CEDDE4078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186" y="2595864"/>
            <a:ext cx="1043524" cy="1144510"/>
          </a:xfrm>
          <a:custGeom>
            <a:avLst/>
            <a:gdLst>
              <a:gd name="T0" fmla="*/ 0 w 1639"/>
              <a:gd name="T1" fmla="*/ 657 h 1798"/>
              <a:gd name="T2" fmla="*/ 0 w 1639"/>
              <a:gd name="T3" fmla="*/ 657 h 1798"/>
              <a:gd name="T4" fmla="*/ 0 w 1639"/>
              <a:gd name="T5" fmla="*/ 1132 h 1798"/>
              <a:gd name="T6" fmla="*/ 199 w 1639"/>
              <a:gd name="T7" fmla="*/ 1491 h 1798"/>
              <a:gd name="T8" fmla="*/ 612 w 1639"/>
              <a:gd name="T9" fmla="*/ 1728 h 1798"/>
              <a:gd name="T10" fmla="*/ 1018 w 1639"/>
              <a:gd name="T11" fmla="*/ 1728 h 1798"/>
              <a:gd name="T12" fmla="*/ 1431 w 1639"/>
              <a:gd name="T13" fmla="*/ 1491 h 1798"/>
              <a:gd name="T14" fmla="*/ 1638 w 1639"/>
              <a:gd name="T15" fmla="*/ 1132 h 1798"/>
              <a:gd name="T16" fmla="*/ 1638 w 1639"/>
              <a:gd name="T17" fmla="*/ 657 h 1798"/>
              <a:gd name="T18" fmla="*/ 1431 w 1639"/>
              <a:gd name="T19" fmla="*/ 306 h 1798"/>
              <a:gd name="T20" fmla="*/ 1018 w 1639"/>
              <a:gd name="T21" fmla="*/ 68 h 1798"/>
              <a:gd name="T22" fmla="*/ 612 w 1639"/>
              <a:gd name="T23" fmla="*/ 68 h 1798"/>
              <a:gd name="T24" fmla="*/ 199 w 1639"/>
              <a:gd name="T25" fmla="*/ 306 h 1798"/>
              <a:gd name="T26" fmla="*/ 0 w 1639"/>
              <a:gd name="T27" fmla="*/ 657 h 1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39" h="1798">
                <a:moveTo>
                  <a:pt x="0" y="657"/>
                </a:moveTo>
                <a:lnTo>
                  <a:pt x="0" y="657"/>
                </a:lnTo>
                <a:cubicBezTo>
                  <a:pt x="0" y="1132"/>
                  <a:pt x="0" y="1132"/>
                  <a:pt x="0" y="1132"/>
                </a:cubicBezTo>
                <a:cubicBezTo>
                  <a:pt x="0" y="1285"/>
                  <a:pt x="77" y="1415"/>
                  <a:pt x="199" y="1491"/>
                </a:cubicBezTo>
                <a:cubicBezTo>
                  <a:pt x="612" y="1728"/>
                  <a:pt x="612" y="1728"/>
                  <a:pt x="612" y="1728"/>
                </a:cubicBezTo>
                <a:cubicBezTo>
                  <a:pt x="735" y="1797"/>
                  <a:pt x="895" y="1797"/>
                  <a:pt x="1018" y="1728"/>
                </a:cubicBezTo>
                <a:cubicBezTo>
                  <a:pt x="1431" y="1491"/>
                  <a:pt x="1431" y="1491"/>
                  <a:pt x="1431" y="1491"/>
                </a:cubicBezTo>
                <a:cubicBezTo>
                  <a:pt x="1561" y="1415"/>
                  <a:pt x="1638" y="1285"/>
                  <a:pt x="1638" y="1132"/>
                </a:cubicBezTo>
                <a:cubicBezTo>
                  <a:pt x="1638" y="657"/>
                  <a:pt x="1638" y="657"/>
                  <a:pt x="1638" y="657"/>
                </a:cubicBezTo>
                <a:cubicBezTo>
                  <a:pt x="1638" y="512"/>
                  <a:pt x="1561" y="382"/>
                  <a:pt x="1431" y="306"/>
                </a:cubicBezTo>
                <a:cubicBezTo>
                  <a:pt x="1018" y="68"/>
                  <a:pt x="1018" y="68"/>
                  <a:pt x="1018" y="68"/>
                </a:cubicBezTo>
                <a:cubicBezTo>
                  <a:pt x="895" y="0"/>
                  <a:pt x="735" y="0"/>
                  <a:pt x="612" y="68"/>
                </a:cubicBezTo>
                <a:cubicBezTo>
                  <a:pt x="199" y="306"/>
                  <a:pt x="199" y="306"/>
                  <a:pt x="199" y="306"/>
                </a:cubicBezTo>
                <a:cubicBezTo>
                  <a:pt x="77" y="382"/>
                  <a:pt x="0" y="512"/>
                  <a:pt x="0" y="657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80" name="Freeform 229">
            <a:extLst>
              <a:ext uri="{FF2B5EF4-FFF2-40B4-BE49-F238E27FC236}">
                <a16:creationId xmlns:a16="http://schemas.microsoft.com/office/drawing/2014/main" id="{56617641-59F5-D249-8727-AC4313074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890" y="3886244"/>
            <a:ext cx="3963707" cy="2137541"/>
          </a:xfrm>
          <a:custGeom>
            <a:avLst/>
            <a:gdLst>
              <a:gd name="T0" fmla="*/ 6229 w 6230"/>
              <a:gd name="T1" fmla="*/ 199 h 3360"/>
              <a:gd name="T2" fmla="*/ 6229 w 6230"/>
              <a:gd name="T3" fmla="*/ 199 h 3360"/>
              <a:gd name="T4" fmla="*/ 6229 w 6230"/>
              <a:gd name="T5" fmla="*/ 2112 h 3360"/>
              <a:gd name="T6" fmla="*/ 4982 w 6230"/>
              <a:gd name="T7" fmla="*/ 3359 h 3360"/>
              <a:gd name="T8" fmla="*/ 4982 w 6230"/>
              <a:gd name="T9" fmla="*/ 3359 h 3360"/>
              <a:gd name="T10" fmla="*/ 3727 w 6230"/>
              <a:gd name="T11" fmla="*/ 2112 h 3360"/>
              <a:gd name="T12" fmla="*/ 3727 w 6230"/>
              <a:gd name="T13" fmla="*/ 1637 h 3360"/>
              <a:gd name="T14" fmla="*/ 2089 w 6230"/>
              <a:gd name="T15" fmla="*/ 0 h 3360"/>
              <a:gd name="T16" fmla="*/ 0 w 6230"/>
              <a:gd name="T17" fmla="*/ 0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30" h="3360">
                <a:moveTo>
                  <a:pt x="6229" y="199"/>
                </a:moveTo>
                <a:lnTo>
                  <a:pt x="6229" y="199"/>
                </a:lnTo>
                <a:cubicBezTo>
                  <a:pt x="6229" y="2112"/>
                  <a:pt x="6229" y="2112"/>
                  <a:pt x="6229" y="2112"/>
                </a:cubicBezTo>
                <a:cubicBezTo>
                  <a:pt x="6229" y="2801"/>
                  <a:pt x="5670" y="3359"/>
                  <a:pt x="4982" y="3359"/>
                </a:cubicBezTo>
                <a:lnTo>
                  <a:pt x="4982" y="3359"/>
                </a:lnTo>
                <a:cubicBezTo>
                  <a:pt x="4293" y="3359"/>
                  <a:pt x="3727" y="2801"/>
                  <a:pt x="3727" y="2112"/>
                </a:cubicBezTo>
                <a:cubicBezTo>
                  <a:pt x="3727" y="1637"/>
                  <a:pt x="3727" y="1637"/>
                  <a:pt x="3727" y="1637"/>
                </a:cubicBezTo>
                <a:cubicBezTo>
                  <a:pt x="3727" y="734"/>
                  <a:pt x="2992" y="0"/>
                  <a:pt x="2089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889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81" name="Freeform 230">
            <a:extLst>
              <a:ext uri="{FF2B5EF4-FFF2-40B4-BE49-F238E27FC236}">
                <a16:creationId xmlns:a16="http://schemas.microsoft.com/office/drawing/2014/main" id="{2B0F4D8E-DD5A-DC4B-94C1-4898C4477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214" y="2248023"/>
            <a:ext cx="1593338" cy="2336710"/>
          </a:xfrm>
          <a:custGeom>
            <a:avLst/>
            <a:gdLst>
              <a:gd name="T0" fmla="*/ 0 w 2503"/>
              <a:gd name="T1" fmla="*/ 3672 h 3673"/>
              <a:gd name="T2" fmla="*/ 0 w 2503"/>
              <a:gd name="T3" fmla="*/ 3672 h 3673"/>
              <a:gd name="T4" fmla="*/ 0 w 2503"/>
              <a:gd name="T5" fmla="*/ 1255 h 3673"/>
              <a:gd name="T6" fmla="*/ 1247 w 2503"/>
              <a:gd name="T7" fmla="*/ 0 h 3673"/>
              <a:gd name="T8" fmla="*/ 1247 w 2503"/>
              <a:gd name="T9" fmla="*/ 0 h 3673"/>
              <a:gd name="T10" fmla="*/ 2502 w 2503"/>
              <a:gd name="T11" fmla="*/ 1255 h 3673"/>
              <a:gd name="T12" fmla="*/ 2502 w 2503"/>
              <a:gd name="T13" fmla="*/ 3672 h 3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3" h="3673">
                <a:moveTo>
                  <a:pt x="0" y="3672"/>
                </a:moveTo>
                <a:lnTo>
                  <a:pt x="0" y="3672"/>
                </a:lnTo>
                <a:cubicBezTo>
                  <a:pt x="0" y="1255"/>
                  <a:pt x="0" y="1255"/>
                  <a:pt x="0" y="1255"/>
                </a:cubicBezTo>
                <a:cubicBezTo>
                  <a:pt x="0" y="559"/>
                  <a:pt x="559" y="0"/>
                  <a:pt x="1247" y="0"/>
                </a:cubicBezTo>
                <a:lnTo>
                  <a:pt x="1247" y="0"/>
                </a:lnTo>
                <a:cubicBezTo>
                  <a:pt x="1944" y="0"/>
                  <a:pt x="2502" y="559"/>
                  <a:pt x="2502" y="1255"/>
                </a:cubicBezTo>
                <a:cubicBezTo>
                  <a:pt x="2502" y="3672"/>
                  <a:pt x="2502" y="3672"/>
                  <a:pt x="2502" y="3672"/>
                </a:cubicBezTo>
              </a:path>
            </a:pathLst>
          </a:custGeom>
          <a:noFill/>
          <a:ln w="889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82" name="Freeform 231">
            <a:extLst>
              <a:ext uri="{FF2B5EF4-FFF2-40B4-BE49-F238E27FC236}">
                <a16:creationId xmlns:a16="http://schemas.microsoft.com/office/drawing/2014/main" id="{5A80A731-2786-5246-8493-7160B6C42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552" y="4001256"/>
            <a:ext cx="1587728" cy="2011308"/>
          </a:xfrm>
          <a:custGeom>
            <a:avLst/>
            <a:gdLst>
              <a:gd name="T0" fmla="*/ 2494 w 2495"/>
              <a:gd name="T1" fmla="*/ 0 h 3161"/>
              <a:gd name="T2" fmla="*/ 2494 w 2495"/>
              <a:gd name="T3" fmla="*/ 0 h 3161"/>
              <a:gd name="T4" fmla="*/ 2494 w 2495"/>
              <a:gd name="T5" fmla="*/ 1913 h 3161"/>
              <a:gd name="T6" fmla="*/ 1247 w 2495"/>
              <a:gd name="T7" fmla="*/ 3160 h 3161"/>
              <a:gd name="T8" fmla="*/ 1247 w 2495"/>
              <a:gd name="T9" fmla="*/ 3160 h 3161"/>
              <a:gd name="T10" fmla="*/ 0 w 2495"/>
              <a:gd name="T11" fmla="*/ 1913 h 3161"/>
              <a:gd name="T12" fmla="*/ 0 w 2495"/>
              <a:gd name="T13" fmla="*/ 0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5" h="3161">
                <a:moveTo>
                  <a:pt x="2494" y="0"/>
                </a:moveTo>
                <a:lnTo>
                  <a:pt x="2494" y="0"/>
                </a:lnTo>
                <a:cubicBezTo>
                  <a:pt x="2494" y="1913"/>
                  <a:pt x="2494" y="1913"/>
                  <a:pt x="2494" y="1913"/>
                </a:cubicBezTo>
                <a:cubicBezTo>
                  <a:pt x="2494" y="2602"/>
                  <a:pt x="1935" y="3160"/>
                  <a:pt x="1247" y="3160"/>
                </a:cubicBezTo>
                <a:lnTo>
                  <a:pt x="1247" y="3160"/>
                </a:lnTo>
                <a:cubicBezTo>
                  <a:pt x="559" y="3160"/>
                  <a:pt x="0" y="2602"/>
                  <a:pt x="0" y="191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889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83" name="Freeform 232">
            <a:extLst>
              <a:ext uri="{FF2B5EF4-FFF2-40B4-BE49-F238E27FC236}">
                <a16:creationId xmlns:a16="http://schemas.microsoft.com/office/drawing/2014/main" id="{5395FAC5-9C4A-F14A-85B1-B7D25C771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473" y="2248023"/>
            <a:ext cx="1593338" cy="2336710"/>
          </a:xfrm>
          <a:custGeom>
            <a:avLst/>
            <a:gdLst>
              <a:gd name="T0" fmla="*/ 0 w 2503"/>
              <a:gd name="T1" fmla="*/ 3672 h 3673"/>
              <a:gd name="T2" fmla="*/ 0 w 2503"/>
              <a:gd name="T3" fmla="*/ 3672 h 3673"/>
              <a:gd name="T4" fmla="*/ 0 w 2503"/>
              <a:gd name="T5" fmla="*/ 1255 h 3673"/>
              <a:gd name="T6" fmla="*/ 1255 w 2503"/>
              <a:gd name="T7" fmla="*/ 0 h 3673"/>
              <a:gd name="T8" fmla="*/ 1255 w 2503"/>
              <a:gd name="T9" fmla="*/ 0 h 3673"/>
              <a:gd name="T10" fmla="*/ 2502 w 2503"/>
              <a:gd name="T11" fmla="*/ 1255 h 3673"/>
              <a:gd name="T12" fmla="*/ 2502 w 2503"/>
              <a:gd name="T13" fmla="*/ 3672 h 3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3" h="3673">
                <a:moveTo>
                  <a:pt x="0" y="3672"/>
                </a:moveTo>
                <a:lnTo>
                  <a:pt x="0" y="3672"/>
                </a:lnTo>
                <a:cubicBezTo>
                  <a:pt x="0" y="1255"/>
                  <a:pt x="0" y="1255"/>
                  <a:pt x="0" y="1255"/>
                </a:cubicBezTo>
                <a:cubicBezTo>
                  <a:pt x="0" y="559"/>
                  <a:pt x="558" y="0"/>
                  <a:pt x="1255" y="0"/>
                </a:cubicBezTo>
                <a:lnTo>
                  <a:pt x="1255" y="0"/>
                </a:lnTo>
                <a:cubicBezTo>
                  <a:pt x="1943" y="0"/>
                  <a:pt x="2502" y="559"/>
                  <a:pt x="2502" y="1255"/>
                </a:cubicBezTo>
                <a:cubicBezTo>
                  <a:pt x="2502" y="3672"/>
                  <a:pt x="2502" y="3672"/>
                  <a:pt x="2502" y="3672"/>
                </a:cubicBezTo>
              </a:path>
            </a:pathLst>
          </a:custGeom>
          <a:noFill/>
          <a:ln w="889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84" name="Freeform 233">
            <a:extLst>
              <a:ext uri="{FF2B5EF4-FFF2-40B4-BE49-F238E27FC236}">
                <a16:creationId xmlns:a16="http://schemas.microsoft.com/office/drawing/2014/main" id="{06DB6529-1300-B34D-BBC4-BBCF6496A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201" y="3913582"/>
            <a:ext cx="3730879" cy="2137541"/>
          </a:xfrm>
          <a:custGeom>
            <a:avLst/>
            <a:gdLst>
              <a:gd name="T0" fmla="*/ 0 w 5863"/>
              <a:gd name="T1" fmla="*/ 199 h 3360"/>
              <a:gd name="T2" fmla="*/ 0 w 5863"/>
              <a:gd name="T3" fmla="*/ 199 h 3360"/>
              <a:gd name="T4" fmla="*/ 0 w 5863"/>
              <a:gd name="T5" fmla="*/ 2112 h 3360"/>
              <a:gd name="T6" fmla="*/ 1247 w 5863"/>
              <a:gd name="T7" fmla="*/ 3359 h 3360"/>
              <a:gd name="T8" fmla="*/ 1247 w 5863"/>
              <a:gd name="T9" fmla="*/ 3359 h 3360"/>
              <a:gd name="T10" fmla="*/ 2502 w 5863"/>
              <a:gd name="T11" fmla="*/ 2112 h 3360"/>
              <a:gd name="T12" fmla="*/ 2502 w 5863"/>
              <a:gd name="T13" fmla="*/ 1637 h 3360"/>
              <a:gd name="T14" fmla="*/ 4140 w 5863"/>
              <a:gd name="T15" fmla="*/ 0 h 3360"/>
              <a:gd name="T16" fmla="*/ 5862 w 5863"/>
              <a:gd name="T17" fmla="*/ 0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63" h="3360">
                <a:moveTo>
                  <a:pt x="0" y="199"/>
                </a:moveTo>
                <a:lnTo>
                  <a:pt x="0" y="199"/>
                </a:lnTo>
                <a:cubicBezTo>
                  <a:pt x="0" y="2112"/>
                  <a:pt x="0" y="2112"/>
                  <a:pt x="0" y="2112"/>
                </a:cubicBezTo>
                <a:cubicBezTo>
                  <a:pt x="0" y="2801"/>
                  <a:pt x="559" y="3359"/>
                  <a:pt x="1247" y="3359"/>
                </a:cubicBezTo>
                <a:lnTo>
                  <a:pt x="1247" y="3359"/>
                </a:lnTo>
                <a:cubicBezTo>
                  <a:pt x="1944" y="3359"/>
                  <a:pt x="2502" y="2801"/>
                  <a:pt x="2502" y="2112"/>
                </a:cubicBezTo>
                <a:cubicBezTo>
                  <a:pt x="2502" y="1637"/>
                  <a:pt x="2502" y="1637"/>
                  <a:pt x="2502" y="1637"/>
                </a:cubicBezTo>
                <a:cubicBezTo>
                  <a:pt x="2502" y="734"/>
                  <a:pt x="3237" y="0"/>
                  <a:pt x="4140" y="0"/>
                </a:cubicBezTo>
                <a:cubicBezTo>
                  <a:pt x="5862" y="0"/>
                  <a:pt x="5862" y="0"/>
                  <a:pt x="5862" y="0"/>
                </a:cubicBezTo>
              </a:path>
            </a:pathLst>
          </a:custGeom>
          <a:noFill/>
          <a:ln w="889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85" name="Freeform 234">
            <a:extLst>
              <a:ext uri="{FF2B5EF4-FFF2-40B4-BE49-F238E27FC236}">
                <a16:creationId xmlns:a16="http://schemas.microsoft.com/office/drawing/2014/main" id="{16A818AB-EE37-DB45-B84A-C8229B984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988" y="4750236"/>
            <a:ext cx="398335" cy="549814"/>
          </a:xfrm>
          <a:custGeom>
            <a:avLst/>
            <a:gdLst>
              <a:gd name="T0" fmla="*/ 589 w 628"/>
              <a:gd name="T1" fmla="*/ 92 h 866"/>
              <a:gd name="T2" fmla="*/ 589 w 628"/>
              <a:gd name="T3" fmla="*/ 92 h 866"/>
              <a:gd name="T4" fmla="*/ 459 w 628"/>
              <a:gd name="T5" fmla="*/ 92 h 866"/>
              <a:gd name="T6" fmla="*/ 406 w 628"/>
              <a:gd name="T7" fmla="*/ 31 h 866"/>
              <a:gd name="T8" fmla="*/ 314 w 628"/>
              <a:gd name="T9" fmla="*/ 0 h 866"/>
              <a:gd name="T10" fmla="*/ 214 w 628"/>
              <a:gd name="T11" fmla="*/ 31 h 866"/>
              <a:gd name="T12" fmla="*/ 161 w 628"/>
              <a:gd name="T13" fmla="*/ 92 h 866"/>
              <a:gd name="T14" fmla="*/ 31 w 628"/>
              <a:gd name="T15" fmla="*/ 92 h 866"/>
              <a:gd name="T16" fmla="*/ 0 w 628"/>
              <a:gd name="T17" fmla="*/ 138 h 866"/>
              <a:gd name="T18" fmla="*/ 0 w 628"/>
              <a:gd name="T19" fmla="*/ 834 h 866"/>
              <a:gd name="T20" fmla="*/ 23 w 628"/>
              <a:gd name="T21" fmla="*/ 865 h 866"/>
              <a:gd name="T22" fmla="*/ 604 w 628"/>
              <a:gd name="T23" fmla="*/ 865 h 866"/>
              <a:gd name="T24" fmla="*/ 627 w 628"/>
              <a:gd name="T25" fmla="*/ 834 h 866"/>
              <a:gd name="T26" fmla="*/ 627 w 628"/>
              <a:gd name="T27" fmla="*/ 138 h 866"/>
              <a:gd name="T28" fmla="*/ 589 w 628"/>
              <a:gd name="T29" fmla="*/ 92 h 866"/>
              <a:gd name="T30" fmla="*/ 206 w 628"/>
              <a:gd name="T31" fmla="*/ 123 h 866"/>
              <a:gd name="T32" fmla="*/ 206 w 628"/>
              <a:gd name="T33" fmla="*/ 123 h 866"/>
              <a:gd name="T34" fmla="*/ 245 w 628"/>
              <a:gd name="T35" fmla="*/ 69 h 866"/>
              <a:gd name="T36" fmla="*/ 314 w 628"/>
              <a:gd name="T37" fmla="*/ 54 h 866"/>
              <a:gd name="T38" fmla="*/ 382 w 628"/>
              <a:gd name="T39" fmla="*/ 69 h 866"/>
              <a:gd name="T40" fmla="*/ 421 w 628"/>
              <a:gd name="T41" fmla="*/ 123 h 866"/>
              <a:gd name="T42" fmla="*/ 421 w 628"/>
              <a:gd name="T43" fmla="*/ 169 h 866"/>
              <a:gd name="T44" fmla="*/ 206 w 628"/>
              <a:gd name="T45" fmla="*/ 169 h 866"/>
              <a:gd name="T46" fmla="*/ 206 w 628"/>
              <a:gd name="T47" fmla="*/ 123 h 866"/>
              <a:gd name="T48" fmla="*/ 130 w 628"/>
              <a:gd name="T49" fmla="*/ 138 h 866"/>
              <a:gd name="T50" fmla="*/ 130 w 628"/>
              <a:gd name="T51" fmla="*/ 138 h 866"/>
              <a:gd name="T52" fmla="*/ 153 w 628"/>
              <a:gd name="T53" fmla="*/ 138 h 866"/>
              <a:gd name="T54" fmla="*/ 153 w 628"/>
              <a:gd name="T55" fmla="*/ 192 h 866"/>
              <a:gd name="T56" fmla="*/ 184 w 628"/>
              <a:gd name="T57" fmla="*/ 215 h 866"/>
              <a:gd name="T58" fmla="*/ 444 w 628"/>
              <a:gd name="T59" fmla="*/ 215 h 866"/>
              <a:gd name="T60" fmla="*/ 474 w 628"/>
              <a:gd name="T61" fmla="*/ 192 h 866"/>
              <a:gd name="T62" fmla="*/ 474 w 628"/>
              <a:gd name="T63" fmla="*/ 138 h 866"/>
              <a:gd name="T64" fmla="*/ 497 w 628"/>
              <a:gd name="T65" fmla="*/ 138 h 866"/>
              <a:gd name="T66" fmla="*/ 497 w 628"/>
              <a:gd name="T67" fmla="*/ 727 h 866"/>
              <a:gd name="T68" fmla="*/ 130 w 628"/>
              <a:gd name="T69" fmla="*/ 727 h 866"/>
              <a:gd name="T70" fmla="*/ 130 w 628"/>
              <a:gd name="T71" fmla="*/ 138 h 866"/>
              <a:gd name="T72" fmla="*/ 574 w 628"/>
              <a:gd name="T73" fmla="*/ 811 h 866"/>
              <a:gd name="T74" fmla="*/ 574 w 628"/>
              <a:gd name="T75" fmla="*/ 811 h 866"/>
              <a:gd name="T76" fmla="*/ 46 w 628"/>
              <a:gd name="T77" fmla="*/ 811 h 866"/>
              <a:gd name="T78" fmla="*/ 46 w 628"/>
              <a:gd name="T79" fmla="*/ 138 h 866"/>
              <a:gd name="T80" fmla="*/ 76 w 628"/>
              <a:gd name="T81" fmla="*/ 138 h 866"/>
              <a:gd name="T82" fmla="*/ 76 w 628"/>
              <a:gd name="T83" fmla="*/ 750 h 866"/>
              <a:gd name="T84" fmla="*/ 99 w 628"/>
              <a:gd name="T85" fmla="*/ 781 h 866"/>
              <a:gd name="T86" fmla="*/ 520 w 628"/>
              <a:gd name="T87" fmla="*/ 781 h 866"/>
              <a:gd name="T88" fmla="*/ 551 w 628"/>
              <a:gd name="T89" fmla="*/ 750 h 866"/>
              <a:gd name="T90" fmla="*/ 551 w 628"/>
              <a:gd name="T91" fmla="*/ 138 h 866"/>
              <a:gd name="T92" fmla="*/ 574 w 628"/>
              <a:gd name="T93" fmla="*/ 138 h 866"/>
              <a:gd name="T94" fmla="*/ 574 w 628"/>
              <a:gd name="T95" fmla="*/ 811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866">
                <a:moveTo>
                  <a:pt x="589" y="92"/>
                </a:moveTo>
                <a:lnTo>
                  <a:pt x="589" y="92"/>
                </a:lnTo>
                <a:cubicBezTo>
                  <a:pt x="459" y="92"/>
                  <a:pt x="459" y="92"/>
                  <a:pt x="459" y="92"/>
                </a:cubicBezTo>
                <a:cubicBezTo>
                  <a:pt x="451" y="69"/>
                  <a:pt x="429" y="46"/>
                  <a:pt x="406" y="31"/>
                </a:cubicBezTo>
                <a:cubicBezTo>
                  <a:pt x="382" y="16"/>
                  <a:pt x="344" y="0"/>
                  <a:pt x="314" y="0"/>
                </a:cubicBezTo>
                <a:cubicBezTo>
                  <a:pt x="275" y="0"/>
                  <a:pt x="245" y="16"/>
                  <a:pt x="214" y="31"/>
                </a:cubicBezTo>
                <a:cubicBezTo>
                  <a:pt x="191" y="46"/>
                  <a:pt x="176" y="69"/>
                  <a:pt x="161" y="92"/>
                </a:cubicBezTo>
                <a:cubicBezTo>
                  <a:pt x="31" y="92"/>
                  <a:pt x="31" y="92"/>
                  <a:pt x="31" y="92"/>
                </a:cubicBezTo>
                <a:cubicBezTo>
                  <a:pt x="15" y="92"/>
                  <a:pt x="0" y="107"/>
                  <a:pt x="0" y="138"/>
                </a:cubicBezTo>
                <a:cubicBezTo>
                  <a:pt x="0" y="834"/>
                  <a:pt x="0" y="834"/>
                  <a:pt x="0" y="834"/>
                </a:cubicBezTo>
                <a:cubicBezTo>
                  <a:pt x="0" y="850"/>
                  <a:pt x="8" y="865"/>
                  <a:pt x="23" y="865"/>
                </a:cubicBezTo>
                <a:cubicBezTo>
                  <a:pt x="604" y="865"/>
                  <a:pt x="604" y="865"/>
                  <a:pt x="604" y="865"/>
                </a:cubicBezTo>
                <a:cubicBezTo>
                  <a:pt x="612" y="865"/>
                  <a:pt x="627" y="850"/>
                  <a:pt x="627" y="834"/>
                </a:cubicBezTo>
                <a:cubicBezTo>
                  <a:pt x="627" y="138"/>
                  <a:pt x="627" y="138"/>
                  <a:pt x="627" y="138"/>
                </a:cubicBezTo>
                <a:cubicBezTo>
                  <a:pt x="627" y="107"/>
                  <a:pt x="612" y="92"/>
                  <a:pt x="589" y="92"/>
                </a:cubicBezTo>
                <a:close/>
                <a:moveTo>
                  <a:pt x="206" y="123"/>
                </a:moveTo>
                <a:lnTo>
                  <a:pt x="206" y="123"/>
                </a:lnTo>
                <a:cubicBezTo>
                  <a:pt x="214" y="100"/>
                  <a:pt x="222" y="84"/>
                  <a:pt x="245" y="69"/>
                </a:cubicBezTo>
                <a:cubicBezTo>
                  <a:pt x="260" y="62"/>
                  <a:pt x="291" y="54"/>
                  <a:pt x="314" y="54"/>
                </a:cubicBezTo>
                <a:cubicBezTo>
                  <a:pt x="337" y="54"/>
                  <a:pt x="359" y="62"/>
                  <a:pt x="382" y="69"/>
                </a:cubicBezTo>
                <a:cubicBezTo>
                  <a:pt x="398" y="84"/>
                  <a:pt x="413" y="100"/>
                  <a:pt x="421" y="123"/>
                </a:cubicBezTo>
                <a:cubicBezTo>
                  <a:pt x="421" y="169"/>
                  <a:pt x="421" y="169"/>
                  <a:pt x="421" y="169"/>
                </a:cubicBezTo>
                <a:cubicBezTo>
                  <a:pt x="206" y="169"/>
                  <a:pt x="206" y="169"/>
                  <a:pt x="206" y="169"/>
                </a:cubicBezTo>
                <a:lnTo>
                  <a:pt x="206" y="123"/>
                </a:lnTo>
                <a:close/>
                <a:moveTo>
                  <a:pt x="130" y="138"/>
                </a:moveTo>
                <a:lnTo>
                  <a:pt x="130" y="138"/>
                </a:lnTo>
                <a:cubicBezTo>
                  <a:pt x="153" y="138"/>
                  <a:pt x="153" y="138"/>
                  <a:pt x="153" y="138"/>
                </a:cubicBezTo>
                <a:cubicBezTo>
                  <a:pt x="153" y="192"/>
                  <a:pt x="153" y="192"/>
                  <a:pt x="153" y="192"/>
                </a:cubicBezTo>
                <a:cubicBezTo>
                  <a:pt x="153" y="207"/>
                  <a:pt x="168" y="215"/>
                  <a:pt x="184" y="215"/>
                </a:cubicBezTo>
                <a:cubicBezTo>
                  <a:pt x="444" y="215"/>
                  <a:pt x="444" y="215"/>
                  <a:pt x="444" y="215"/>
                </a:cubicBezTo>
                <a:cubicBezTo>
                  <a:pt x="459" y="215"/>
                  <a:pt x="474" y="207"/>
                  <a:pt x="474" y="192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497" y="138"/>
                  <a:pt x="497" y="138"/>
                  <a:pt x="497" y="138"/>
                </a:cubicBezTo>
                <a:cubicBezTo>
                  <a:pt x="497" y="727"/>
                  <a:pt x="497" y="727"/>
                  <a:pt x="497" y="727"/>
                </a:cubicBezTo>
                <a:cubicBezTo>
                  <a:pt x="130" y="727"/>
                  <a:pt x="130" y="727"/>
                  <a:pt x="130" y="727"/>
                </a:cubicBezTo>
                <a:lnTo>
                  <a:pt x="130" y="138"/>
                </a:lnTo>
                <a:close/>
                <a:moveTo>
                  <a:pt x="574" y="811"/>
                </a:moveTo>
                <a:lnTo>
                  <a:pt x="574" y="811"/>
                </a:lnTo>
                <a:cubicBezTo>
                  <a:pt x="46" y="811"/>
                  <a:pt x="46" y="811"/>
                  <a:pt x="46" y="811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76" y="138"/>
                  <a:pt x="76" y="138"/>
                  <a:pt x="76" y="138"/>
                </a:cubicBezTo>
                <a:cubicBezTo>
                  <a:pt x="76" y="750"/>
                  <a:pt x="76" y="750"/>
                  <a:pt x="76" y="750"/>
                </a:cubicBezTo>
                <a:cubicBezTo>
                  <a:pt x="76" y="766"/>
                  <a:pt x="84" y="781"/>
                  <a:pt x="99" y="781"/>
                </a:cubicBezTo>
                <a:cubicBezTo>
                  <a:pt x="520" y="781"/>
                  <a:pt x="520" y="781"/>
                  <a:pt x="520" y="781"/>
                </a:cubicBezTo>
                <a:cubicBezTo>
                  <a:pt x="536" y="781"/>
                  <a:pt x="551" y="766"/>
                  <a:pt x="551" y="750"/>
                </a:cubicBezTo>
                <a:cubicBezTo>
                  <a:pt x="551" y="138"/>
                  <a:pt x="551" y="138"/>
                  <a:pt x="551" y="138"/>
                </a:cubicBezTo>
                <a:cubicBezTo>
                  <a:pt x="574" y="138"/>
                  <a:pt x="574" y="138"/>
                  <a:pt x="574" y="138"/>
                </a:cubicBezTo>
                <a:lnTo>
                  <a:pt x="574" y="8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86" name="Freeform 235">
            <a:extLst>
              <a:ext uri="{FF2B5EF4-FFF2-40B4-BE49-F238E27FC236}">
                <a16:creationId xmlns:a16="http://schemas.microsoft.com/office/drawing/2014/main" id="{7BF2A51A-24CF-3D47-AAE9-A294668CD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221" y="4924157"/>
            <a:ext cx="145869" cy="33662"/>
          </a:xfrm>
          <a:custGeom>
            <a:avLst/>
            <a:gdLst>
              <a:gd name="T0" fmla="*/ 23 w 231"/>
              <a:gd name="T1" fmla="*/ 53 h 54"/>
              <a:gd name="T2" fmla="*/ 23 w 231"/>
              <a:gd name="T3" fmla="*/ 53 h 54"/>
              <a:gd name="T4" fmla="*/ 207 w 231"/>
              <a:gd name="T5" fmla="*/ 53 h 54"/>
              <a:gd name="T6" fmla="*/ 230 w 231"/>
              <a:gd name="T7" fmla="*/ 23 h 54"/>
              <a:gd name="T8" fmla="*/ 207 w 231"/>
              <a:gd name="T9" fmla="*/ 0 h 54"/>
              <a:gd name="T10" fmla="*/ 23 w 231"/>
              <a:gd name="T11" fmla="*/ 0 h 54"/>
              <a:gd name="T12" fmla="*/ 0 w 231"/>
              <a:gd name="T13" fmla="*/ 23 h 54"/>
              <a:gd name="T14" fmla="*/ 23 w 231"/>
              <a:gd name="T15" fmla="*/ 5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54">
                <a:moveTo>
                  <a:pt x="23" y="53"/>
                </a:moveTo>
                <a:lnTo>
                  <a:pt x="23" y="53"/>
                </a:lnTo>
                <a:cubicBezTo>
                  <a:pt x="207" y="53"/>
                  <a:pt x="207" y="53"/>
                  <a:pt x="207" y="53"/>
                </a:cubicBezTo>
                <a:cubicBezTo>
                  <a:pt x="214" y="53"/>
                  <a:pt x="230" y="38"/>
                  <a:pt x="230" y="23"/>
                </a:cubicBezTo>
                <a:cubicBezTo>
                  <a:pt x="230" y="15"/>
                  <a:pt x="214" y="0"/>
                  <a:pt x="20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7" y="0"/>
                  <a:pt x="0" y="15"/>
                  <a:pt x="0" y="23"/>
                </a:cubicBezTo>
                <a:cubicBezTo>
                  <a:pt x="0" y="38"/>
                  <a:pt x="7" y="53"/>
                  <a:pt x="23" y="5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87" name="Freeform 236">
            <a:extLst>
              <a:ext uri="{FF2B5EF4-FFF2-40B4-BE49-F238E27FC236}">
                <a16:creationId xmlns:a16="http://schemas.microsoft.com/office/drawing/2014/main" id="{B296EFF5-3B2D-2340-A3CF-CFDE43D93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221" y="5013923"/>
            <a:ext cx="145869" cy="33662"/>
          </a:xfrm>
          <a:custGeom>
            <a:avLst/>
            <a:gdLst>
              <a:gd name="T0" fmla="*/ 23 w 231"/>
              <a:gd name="T1" fmla="*/ 53 h 54"/>
              <a:gd name="T2" fmla="*/ 23 w 231"/>
              <a:gd name="T3" fmla="*/ 53 h 54"/>
              <a:gd name="T4" fmla="*/ 207 w 231"/>
              <a:gd name="T5" fmla="*/ 53 h 54"/>
              <a:gd name="T6" fmla="*/ 230 w 231"/>
              <a:gd name="T7" fmla="*/ 23 h 54"/>
              <a:gd name="T8" fmla="*/ 207 w 231"/>
              <a:gd name="T9" fmla="*/ 0 h 54"/>
              <a:gd name="T10" fmla="*/ 23 w 231"/>
              <a:gd name="T11" fmla="*/ 0 h 54"/>
              <a:gd name="T12" fmla="*/ 0 w 231"/>
              <a:gd name="T13" fmla="*/ 23 h 54"/>
              <a:gd name="T14" fmla="*/ 23 w 231"/>
              <a:gd name="T15" fmla="*/ 5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54">
                <a:moveTo>
                  <a:pt x="23" y="53"/>
                </a:moveTo>
                <a:lnTo>
                  <a:pt x="23" y="53"/>
                </a:lnTo>
                <a:cubicBezTo>
                  <a:pt x="207" y="53"/>
                  <a:pt x="207" y="53"/>
                  <a:pt x="207" y="53"/>
                </a:cubicBezTo>
                <a:cubicBezTo>
                  <a:pt x="214" y="53"/>
                  <a:pt x="230" y="38"/>
                  <a:pt x="230" y="23"/>
                </a:cubicBezTo>
                <a:cubicBezTo>
                  <a:pt x="230" y="7"/>
                  <a:pt x="214" y="0"/>
                  <a:pt x="20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7" y="0"/>
                  <a:pt x="0" y="7"/>
                  <a:pt x="0" y="23"/>
                </a:cubicBezTo>
                <a:cubicBezTo>
                  <a:pt x="0" y="38"/>
                  <a:pt x="7" y="53"/>
                  <a:pt x="23" y="5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88" name="Freeform 237">
            <a:extLst>
              <a:ext uri="{FF2B5EF4-FFF2-40B4-BE49-F238E27FC236}">
                <a16:creationId xmlns:a16="http://schemas.microsoft.com/office/drawing/2014/main" id="{8344BA5A-C182-CB47-B630-54464EFCB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221" y="5100884"/>
            <a:ext cx="145869" cy="30856"/>
          </a:xfrm>
          <a:custGeom>
            <a:avLst/>
            <a:gdLst>
              <a:gd name="T0" fmla="*/ 23 w 231"/>
              <a:gd name="T1" fmla="*/ 46 h 47"/>
              <a:gd name="T2" fmla="*/ 23 w 231"/>
              <a:gd name="T3" fmla="*/ 46 h 47"/>
              <a:gd name="T4" fmla="*/ 207 w 231"/>
              <a:gd name="T5" fmla="*/ 46 h 47"/>
              <a:gd name="T6" fmla="*/ 230 w 231"/>
              <a:gd name="T7" fmla="*/ 23 h 47"/>
              <a:gd name="T8" fmla="*/ 207 w 231"/>
              <a:gd name="T9" fmla="*/ 0 h 47"/>
              <a:gd name="T10" fmla="*/ 23 w 231"/>
              <a:gd name="T11" fmla="*/ 0 h 47"/>
              <a:gd name="T12" fmla="*/ 0 w 231"/>
              <a:gd name="T13" fmla="*/ 23 h 47"/>
              <a:gd name="T14" fmla="*/ 23 w 231"/>
              <a:gd name="T15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7">
                <a:moveTo>
                  <a:pt x="23" y="46"/>
                </a:moveTo>
                <a:lnTo>
                  <a:pt x="23" y="46"/>
                </a:lnTo>
                <a:cubicBezTo>
                  <a:pt x="207" y="46"/>
                  <a:pt x="207" y="46"/>
                  <a:pt x="207" y="46"/>
                </a:cubicBezTo>
                <a:cubicBezTo>
                  <a:pt x="214" y="46"/>
                  <a:pt x="230" y="39"/>
                  <a:pt x="230" y="23"/>
                </a:cubicBezTo>
                <a:cubicBezTo>
                  <a:pt x="230" y="8"/>
                  <a:pt x="214" y="0"/>
                  <a:pt x="207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7" y="0"/>
                  <a:pt x="0" y="8"/>
                  <a:pt x="0" y="23"/>
                </a:cubicBezTo>
                <a:cubicBezTo>
                  <a:pt x="0" y="39"/>
                  <a:pt x="7" y="46"/>
                  <a:pt x="23" y="4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89" name="Freeform 238">
            <a:extLst>
              <a:ext uri="{FF2B5EF4-FFF2-40B4-BE49-F238E27FC236}">
                <a16:creationId xmlns:a16="http://schemas.microsoft.com/office/drawing/2014/main" id="{04701758-9A7C-1444-933E-FBEE34E99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521" y="2949316"/>
            <a:ext cx="389918" cy="434803"/>
          </a:xfrm>
          <a:custGeom>
            <a:avLst/>
            <a:gdLst>
              <a:gd name="T0" fmla="*/ 605 w 613"/>
              <a:gd name="T1" fmla="*/ 191 h 682"/>
              <a:gd name="T2" fmla="*/ 605 w 613"/>
              <a:gd name="T3" fmla="*/ 191 h 682"/>
              <a:gd name="T4" fmla="*/ 590 w 613"/>
              <a:gd name="T5" fmla="*/ 176 h 682"/>
              <a:gd name="T6" fmla="*/ 566 w 613"/>
              <a:gd name="T7" fmla="*/ 176 h 682"/>
              <a:gd name="T8" fmla="*/ 413 w 613"/>
              <a:gd name="T9" fmla="*/ 8 h 682"/>
              <a:gd name="T10" fmla="*/ 383 w 613"/>
              <a:gd name="T11" fmla="*/ 8 h 682"/>
              <a:gd name="T12" fmla="*/ 375 w 613"/>
              <a:gd name="T13" fmla="*/ 38 h 682"/>
              <a:gd name="T14" fmla="*/ 498 w 613"/>
              <a:gd name="T15" fmla="*/ 176 h 682"/>
              <a:gd name="T16" fmla="*/ 115 w 613"/>
              <a:gd name="T17" fmla="*/ 176 h 682"/>
              <a:gd name="T18" fmla="*/ 230 w 613"/>
              <a:gd name="T19" fmla="*/ 38 h 682"/>
              <a:gd name="T20" fmla="*/ 230 w 613"/>
              <a:gd name="T21" fmla="*/ 8 h 682"/>
              <a:gd name="T22" fmla="*/ 192 w 613"/>
              <a:gd name="T23" fmla="*/ 8 h 682"/>
              <a:gd name="T24" fmla="*/ 46 w 613"/>
              <a:gd name="T25" fmla="*/ 176 h 682"/>
              <a:gd name="T26" fmla="*/ 31 w 613"/>
              <a:gd name="T27" fmla="*/ 176 h 682"/>
              <a:gd name="T28" fmla="*/ 31 w 613"/>
              <a:gd name="T29" fmla="*/ 176 h 682"/>
              <a:gd name="T30" fmla="*/ 8 w 613"/>
              <a:gd name="T31" fmla="*/ 191 h 682"/>
              <a:gd name="T32" fmla="*/ 8 w 613"/>
              <a:gd name="T33" fmla="*/ 222 h 682"/>
              <a:gd name="T34" fmla="*/ 8 w 613"/>
              <a:gd name="T35" fmla="*/ 260 h 682"/>
              <a:gd name="T36" fmla="*/ 31 w 613"/>
              <a:gd name="T37" fmla="*/ 367 h 682"/>
              <a:gd name="T38" fmla="*/ 69 w 613"/>
              <a:gd name="T39" fmla="*/ 574 h 682"/>
              <a:gd name="T40" fmla="*/ 69 w 613"/>
              <a:gd name="T41" fmla="*/ 582 h 682"/>
              <a:gd name="T42" fmla="*/ 161 w 613"/>
              <a:gd name="T43" fmla="*/ 658 h 682"/>
              <a:gd name="T44" fmla="*/ 306 w 613"/>
              <a:gd name="T45" fmla="*/ 681 h 682"/>
              <a:gd name="T46" fmla="*/ 322 w 613"/>
              <a:gd name="T47" fmla="*/ 681 h 682"/>
              <a:gd name="T48" fmla="*/ 459 w 613"/>
              <a:gd name="T49" fmla="*/ 666 h 682"/>
              <a:gd name="T50" fmla="*/ 551 w 613"/>
              <a:gd name="T51" fmla="*/ 589 h 682"/>
              <a:gd name="T52" fmla="*/ 590 w 613"/>
              <a:gd name="T53" fmla="*/ 398 h 682"/>
              <a:gd name="T54" fmla="*/ 605 w 613"/>
              <a:gd name="T55" fmla="*/ 268 h 682"/>
              <a:gd name="T56" fmla="*/ 612 w 613"/>
              <a:gd name="T57" fmla="*/ 222 h 682"/>
              <a:gd name="T58" fmla="*/ 605 w 613"/>
              <a:gd name="T59" fmla="*/ 191 h 682"/>
              <a:gd name="T60" fmla="*/ 536 w 613"/>
              <a:gd name="T61" fmla="*/ 398 h 682"/>
              <a:gd name="T62" fmla="*/ 536 w 613"/>
              <a:gd name="T63" fmla="*/ 398 h 682"/>
              <a:gd name="T64" fmla="*/ 505 w 613"/>
              <a:gd name="T65" fmla="*/ 582 h 682"/>
              <a:gd name="T66" fmla="*/ 444 w 613"/>
              <a:gd name="T67" fmla="*/ 612 h 682"/>
              <a:gd name="T68" fmla="*/ 306 w 613"/>
              <a:gd name="T69" fmla="*/ 628 h 682"/>
              <a:gd name="T70" fmla="*/ 176 w 613"/>
              <a:gd name="T71" fmla="*/ 612 h 682"/>
              <a:gd name="T72" fmla="*/ 123 w 613"/>
              <a:gd name="T73" fmla="*/ 574 h 682"/>
              <a:gd name="T74" fmla="*/ 115 w 613"/>
              <a:gd name="T75" fmla="*/ 559 h 682"/>
              <a:gd name="T76" fmla="*/ 54 w 613"/>
              <a:gd name="T77" fmla="*/ 230 h 682"/>
              <a:gd name="T78" fmla="*/ 61 w 613"/>
              <a:gd name="T79" fmla="*/ 230 h 682"/>
              <a:gd name="T80" fmla="*/ 61 w 613"/>
              <a:gd name="T81" fmla="*/ 230 h 682"/>
              <a:gd name="T82" fmla="*/ 61 w 613"/>
              <a:gd name="T83" fmla="*/ 230 h 682"/>
              <a:gd name="T84" fmla="*/ 551 w 613"/>
              <a:gd name="T85" fmla="*/ 230 h 682"/>
              <a:gd name="T86" fmla="*/ 551 w 613"/>
              <a:gd name="T87" fmla="*/ 230 h 682"/>
              <a:gd name="T88" fmla="*/ 551 w 613"/>
              <a:gd name="T89" fmla="*/ 230 h 682"/>
              <a:gd name="T90" fmla="*/ 559 w 613"/>
              <a:gd name="T91" fmla="*/ 230 h 682"/>
              <a:gd name="T92" fmla="*/ 536 w 613"/>
              <a:gd name="T93" fmla="*/ 398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3" h="682">
                <a:moveTo>
                  <a:pt x="605" y="191"/>
                </a:moveTo>
                <a:lnTo>
                  <a:pt x="605" y="191"/>
                </a:lnTo>
                <a:cubicBezTo>
                  <a:pt x="605" y="184"/>
                  <a:pt x="597" y="176"/>
                  <a:pt x="590" y="176"/>
                </a:cubicBezTo>
                <a:cubicBezTo>
                  <a:pt x="566" y="176"/>
                  <a:pt x="566" y="176"/>
                  <a:pt x="566" y="176"/>
                </a:cubicBezTo>
                <a:cubicBezTo>
                  <a:pt x="413" y="8"/>
                  <a:pt x="413" y="8"/>
                  <a:pt x="413" y="8"/>
                </a:cubicBezTo>
                <a:cubicBezTo>
                  <a:pt x="406" y="0"/>
                  <a:pt x="390" y="0"/>
                  <a:pt x="383" y="8"/>
                </a:cubicBezTo>
                <a:cubicBezTo>
                  <a:pt x="367" y="15"/>
                  <a:pt x="367" y="31"/>
                  <a:pt x="375" y="38"/>
                </a:cubicBezTo>
                <a:cubicBezTo>
                  <a:pt x="498" y="176"/>
                  <a:pt x="498" y="176"/>
                  <a:pt x="498" y="176"/>
                </a:cubicBezTo>
                <a:cubicBezTo>
                  <a:pt x="115" y="176"/>
                  <a:pt x="115" y="176"/>
                  <a:pt x="115" y="176"/>
                </a:cubicBezTo>
                <a:cubicBezTo>
                  <a:pt x="230" y="38"/>
                  <a:pt x="230" y="38"/>
                  <a:pt x="230" y="38"/>
                </a:cubicBezTo>
                <a:cubicBezTo>
                  <a:pt x="245" y="31"/>
                  <a:pt x="237" y="15"/>
                  <a:pt x="230" y="8"/>
                </a:cubicBezTo>
                <a:cubicBezTo>
                  <a:pt x="222" y="0"/>
                  <a:pt x="207" y="0"/>
                  <a:pt x="192" y="8"/>
                </a:cubicBezTo>
                <a:cubicBezTo>
                  <a:pt x="46" y="176"/>
                  <a:pt x="46" y="176"/>
                  <a:pt x="46" y="176"/>
                </a:cubicBezTo>
                <a:cubicBezTo>
                  <a:pt x="31" y="176"/>
                  <a:pt x="31" y="176"/>
                  <a:pt x="31" y="176"/>
                </a:cubicBezTo>
                <a:lnTo>
                  <a:pt x="31" y="176"/>
                </a:lnTo>
                <a:cubicBezTo>
                  <a:pt x="23" y="176"/>
                  <a:pt x="16" y="184"/>
                  <a:pt x="8" y="191"/>
                </a:cubicBezTo>
                <a:cubicBezTo>
                  <a:pt x="0" y="199"/>
                  <a:pt x="8" y="207"/>
                  <a:pt x="8" y="222"/>
                </a:cubicBezTo>
                <a:cubicBezTo>
                  <a:pt x="8" y="230"/>
                  <a:pt x="8" y="245"/>
                  <a:pt x="8" y="260"/>
                </a:cubicBezTo>
                <a:cubicBezTo>
                  <a:pt x="16" y="283"/>
                  <a:pt x="23" y="322"/>
                  <a:pt x="31" y="367"/>
                </a:cubicBezTo>
                <a:cubicBezTo>
                  <a:pt x="46" y="452"/>
                  <a:pt x="61" y="543"/>
                  <a:pt x="69" y="574"/>
                </a:cubicBezTo>
                <a:cubicBezTo>
                  <a:pt x="69" y="582"/>
                  <a:pt x="69" y="582"/>
                  <a:pt x="69" y="582"/>
                </a:cubicBezTo>
                <a:cubicBezTo>
                  <a:pt x="77" y="612"/>
                  <a:pt x="107" y="643"/>
                  <a:pt x="161" y="658"/>
                </a:cubicBezTo>
                <a:cubicBezTo>
                  <a:pt x="199" y="673"/>
                  <a:pt x="253" y="681"/>
                  <a:pt x="306" y="681"/>
                </a:cubicBezTo>
                <a:cubicBezTo>
                  <a:pt x="314" y="681"/>
                  <a:pt x="314" y="681"/>
                  <a:pt x="322" y="681"/>
                </a:cubicBezTo>
                <a:cubicBezTo>
                  <a:pt x="367" y="681"/>
                  <a:pt x="421" y="673"/>
                  <a:pt x="459" y="666"/>
                </a:cubicBezTo>
                <a:cubicBezTo>
                  <a:pt x="513" y="650"/>
                  <a:pt x="543" y="628"/>
                  <a:pt x="551" y="589"/>
                </a:cubicBezTo>
                <a:cubicBezTo>
                  <a:pt x="551" y="582"/>
                  <a:pt x="566" y="490"/>
                  <a:pt x="590" y="398"/>
                </a:cubicBezTo>
                <a:cubicBezTo>
                  <a:pt x="597" y="344"/>
                  <a:pt x="605" y="299"/>
                  <a:pt x="605" y="268"/>
                </a:cubicBezTo>
                <a:cubicBezTo>
                  <a:pt x="612" y="253"/>
                  <a:pt x="612" y="237"/>
                  <a:pt x="612" y="222"/>
                </a:cubicBezTo>
                <a:cubicBezTo>
                  <a:pt x="612" y="207"/>
                  <a:pt x="612" y="199"/>
                  <a:pt x="605" y="191"/>
                </a:cubicBezTo>
                <a:close/>
                <a:moveTo>
                  <a:pt x="536" y="398"/>
                </a:moveTo>
                <a:lnTo>
                  <a:pt x="536" y="398"/>
                </a:lnTo>
                <a:cubicBezTo>
                  <a:pt x="520" y="490"/>
                  <a:pt x="505" y="574"/>
                  <a:pt x="505" y="582"/>
                </a:cubicBezTo>
                <a:cubicBezTo>
                  <a:pt x="498" y="589"/>
                  <a:pt x="482" y="605"/>
                  <a:pt x="444" y="612"/>
                </a:cubicBezTo>
                <a:cubicBezTo>
                  <a:pt x="406" y="628"/>
                  <a:pt x="360" y="628"/>
                  <a:pt x="306" y="628"/>
                </a:cubicBezTo>
                <a:cubicBezTo>
                  <a:pt x="260" y="628"/>
                  <a:pt x="207" y="620"/>
                  <a:pt x="176" y="612"/>
                </a:cubicBezTo>
                <a:cubicBezTo>
                  <a:pt x="130" y="597"/>
                  <a:pt x="123" y="582"/>
                  <a:pt x="123" y="574"/>
                </a:cubicBezTo>
                <a:cubicBezTo>
                  <a:pt x="123" y="574"/>
                  <a:pt x="123" y="566"/>
                  <a:pt x="115" y="559"/>
                </a:cubicBezTo>
                <a:cubicBezTo>
                  <a:pt x="77" y="352"/>
                  <a:pt x="61" y="260"/>
                  <a:pt x="54" y="230"/>
                </a:cubicBezTo>
                <a:cubicBezTo>
                  <a:pt x="61" y="230"/>
                  <a:pt x="61" y="230"/>
                  <a:pt x="61" y="230"/>
                </a:cubicBezTo>
                <a:lnTo>
                  <a:pt x="61" y="230"/>
                </a:lnTo>
                <a:lnTo>
                  <a:pt x="61" y="230"/>
                </a:lnTo>
                <a:cubicBezTo>
                  <a:pt x="551" y="230"/>
                  <a:pt x="551" y="230"/>
                  <a:pt x="551" y="230"/>
                </a:cubicBezTo>
                <a:lnTo>
                  <a:pt x="551" y="230"/>
                </a:lnTo>
                <a:lnTo>
                  <a:pt x="551" y="230"/>
                </a:lnTo>
                <a:cubicBezTo>
                  <a:pt x="559" y="230"/>
                  <a:pt x="559" y="230"/>
                  <a:pt x="559" y="230"/>
                </a:cubicBezTo>
                <a:cubicBezTo>
                  <a:pt x="559" y="253"/>
                  <a:pt x="551" y="299"/>
                  <a:pt x="536" y="39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90" name="Freeform 239">
            <a:extLst>
              <a:ext uri="{FF2B5EF4-FFF2-40B4-BE49-F238E27FC236}">
                <a16:creationId xmlns:a16="http://schemas.microsoft.com/office/drawing/2014/main" id="{A6DA779D-A8D0-9A4F-924B-E70FE8466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118" y="3128847"/>
            <a:ext cx="28052" cy="151480"/>
          </a:xfrm>
          <a:custGeom>
            <a:avLst/>
            <a:gdLst>
              <a:gd name="T0" fmla="*/ 23 w 46"/>
              <a:gd name="T1" fmla="*/ 0 h 238"/>
              <a:gd name="T2" fmla="*/ 23 w 46"/>
              <a:gd name="T3" fmla="*/ 0 h 238"/>
              <a:gd name="T4" fmla="*/ 0 w 46"/>
              <a:gd name="T5" fmla="*/ 31 h 238"/>
              <a:gd name="T6" fmla="*/ 0 w 46"/>
              <a:gd name="T7" fmla="*/ 207 h 238"/>
              <a:gd name="T8" fmla="*/ 23 w 46"/>
              <a:gd name="T9" fmla="*/ 237 h 238"/>
              <a:gd name="T10" fmla="*/ 45 w 46"/>
              <a:gd name="T11" fmla="*/ 207 h 238"/>
              <a:gd name="T12" fmla="*/ 45 w 46"/>
              <a:gd name="T13" fmla="*/ 31 h 238"/>
              <a:gd name="T14" fmla="*/ 23 w 46"/>
              <a:gd name="T15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238">
                <a:moveTo>
                  <a:pt x="23" y="0"/>
                </a:moveTo>
                <a:lnTo>
                  <a:pt x="23" y="0"/>
                </a:lnTo>
                <a:cubicBezTo>
                  <a:pt x="7" y="0"/>
                  <a:pt x="0" y="16"/>
                  <a:pt x="0" y="31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22"/>
                  <a:pt x="7" y="237"/>
                  <a:pt x="23" y="237"/>
                </a:cubicBezTo>
                <a:cubicBezTo>
                  <a:pt x="38" y="237"/>
                  <a:pt x="45" y="222"/>
                  <a:pt x="45" y="207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16"/>
                  <a:pt x="38" y="0"/>
                  <a:pt x="23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91" name="Freeform 240">
            <a:extLst>
              <a:ext uri="{FF2B5EF4-FFF2-40B4-BE49-F238E27FC236}">
                <a16:creationId xmlns:a16="http://schemas.microsoft.com/office/drawing/2014/main" id="{28FD5FA5-937A-2247-AD65-CF38EFA5F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052" y="3148484"/>
            <a:ext cx="30856" cy="145869"/>
          </a:xfrm>
          <a:custGeom>
            <a:avLst/>
            <a:gdLst>
              <a:gd name="T0" fmla="*/ 23 w 47"/>
              <a:gd name="T1" fmla="*/ 0 h 230"/>
              <a:gd name="T2" fmla="*/ 23 w 47"/>
              <a:gd name="T3" fmla="*/ 0 h 230"/>
              <a:gd name="T4" fmla="*/ 0 w 47"/>
              <a:gd name="T5" fmla="*/ 23 h 230"/>
              <a:gd name="T6" fmla="*/ 0 w 47"/>
              <a:gd name="T7" fmla="*/ 206 h 230"/>
              <a:gd name="T8" fmla="*/ 23 w 47"/>
              <a:gd name="T9" fmla="*/ 229 h 230"/>
              <a:gd name="T10" fmla="*/ 46 w 47"/>
              <a:gd name="T11" fmla="*/ 206 h 230"/>
              <a:gd name="T12" fmla="*/ 46 w 47"/>
              <a:gd name="T13" fmla="*/ 23 h 230"/>
              <a:gd name="T14" fmla="*/ 23 w 47"/>
              <a:gd name="T15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230">
                <a:moveTo>
                  <a:pt x="23" y="0"/>
                </a:moveTo>
                <a:lnTo>
                  <a:pt x="23" y="0"/>
                </a:lnTo>
                <a:cubicBezTo>
                  <a:pt x="8" y="0"/>
                  <a:pt x="0" y="8"/>
                  <a:pt x="0" y="23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22"/>
                  <a:pt x="8" y="229"/>
                  <a:pt x="23" y="229"/>
                </a:cubicBezTo>
                <a:cubicBezTo>
                  <a:pt x="39" y="229"/>
                  <a:pt x="46" y="222"/>
                  <a:pt x="46" y="206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8"/>
                  <a:pt x="39" y="0"/>
                  <a:pt x="23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92" name="Freeform 241">
            <a:extLst>
              <a:ext uri="{FF2B5EF4-FFF2-40B4-BE49-F238E27FC236}">
                <a16:creationId xmlns:a16="http://schemas.microsoft.com/office/drawing/2014/main" id="{1839240D-B94B-AD40-B5CA-6900DFA63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986" y="3128847"/>
            <a:ext cx="30856" cy="151480"/>
          </a:xfrm>
          <a:custGeom>
            <a:avLst/>
            <a:gdLst>
              <a:gd name="T0" fmla="*/ 23 w 47"/>
              <a:gd name="T1" fmla="*/ 0 h 238"/>
              <a:gd name="T2" fmla="*/ 23 w 47"/>
              <a:gd name="T3" fmla="*/ 0 h 238"/>
              <a:gd name="T4" fmla="*/ 0 w 47"/>
              <a:gd name="T5" fmla="*/ 31 h 238"/>
              <a:gd name="T6" fmla="*/ 0 w 47"/>
              <a:gd name="T7" fmla="*/ 207 h 238"/>
              <a:gd name="T8" fmla="*/ 23 w 47"/>
              <a:gd name="T9" fmla="*/ 237 h 238"/>
              <a:gd name="T10" fmla="*/ 46 w 47"/>
              <a:gd name="T11" fmla="*/ 207 h 238"/>
              <a:gd name="T12" fmla="*/ 46 w 47"/>
              <a:gd name="T13" fmla="*/ 31 h 238"/>
              <a:gd name="T14" fmla="*/ 23 w 47"/>
              <a:gd name="T15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238">
                <a:moveTo>
                  <a:pt x="23" y="0"/>
                </a:moveTo>
                <a:lnTo>
                  <a:pt x="23" y="0"/>
                </a:lnTo>
                <a:cubicBezTo>
                  <a:pt x="8" y="0"/>
                  <a:pt x="0" y="16"/>
                  <a:pt x="0" y="31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22"/>
                  <a:pt x="8" y="237"/>
                  <a:pt x="23" y="237"/>
                </a:cubicBezTo>
                <a:cubicBezTo>
                  <a:pt x="38" y="237"/>
                  <a:pt x="46" y="222"/>
                  <a:pt x="46" y="207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16"/>
                  <a:pt x="38" y="0"/>
                  <a:pt x="23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93" name="Freeform 242">
            <a:extLst>
              <a:ext uri="{FF2B5EF4-FFF2-40B4-BE49-F238E27FC236}">
                <a16:creationId xmlns:a16="http://schemas.microsoft.com/office/drawing/2014/main" id="{C2707798-14B8-CD47-A132-7A78EB5D9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2649" y="4955015"/>
            <a:ext cx="33662" cy="210387"/>
          </a:xfrm>
          <a:custGeom>
            <a:avLst/>
            <a:gdLst>
              <a:gd name="T0" fmla="*/ 23 w 54"/>
              <a:gd name="T1" fmla="*/ 329 h 330"/>
              <a:gd name="T2" fmla="*/ 23 w 54"/>
              <a:gd name="T3" fmla="*/ 329 h 330"/>
              <a:gd name="T4" fmla="*/ 53 w 54"/>
              <a:gd name="T5" fmla="*/ 306 h 330"/>
              <a:gd name="T6" fmla="*/ 53 w 54"/>
              <a:gd name="T7" fmla="*/ 23 h 330"/>
              <a:gd name="T8" fmla="*/ 23 w 54"/>
              <a:gd name="T9" fmla="*/ 0 h 330"/>
              <a:gd name="T10" fmla="*/ 0 w 54"/>
              <a:gd name="T11" fmla="*/ 23 h 330"/>
              <a:gd name="T12" fmla="*/ 0 w 54"/>
              <a:gd name="T13" fmla="*/ 306 h 330"/>
              <a:gd name="T14" fmla="*/ 23 w 54"/>
              <a:gd name="T15" fmla="*/ 329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330">
                <a:moveTo>
                  <a:pt x="23" y="329"/>
                </a:moveTo>
                <a:lnTo>
                  <a:pt x="23" y="329"/>
                </a:lnTo>
                <a:cubicBezTo>
                  <a:pt x="38" y="329"/>
                  <a:pt x="53" y="321"/>
                  <a:pt x="53" y="306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15"/>
                  <a:pt x="38" y="0"/>
                  <a:pt x="23" y="0"/>
                </a:cubicBezTo>
                <a:cubicBezTo>
                  <a:pt x="15" y="0"/>
                  <a:pt x="0" y="15"/>
                  <a:pt x="0" y="23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21"/>
                  <a:pt x="15" y="329"/>
                  <a:pt x="23" y="329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94" name="Freeform 243">
            <a:extLst>
              <a:ext uri="{FF2B5EF4-FFF2-40B4-BE49-F238E27FC236}">
                <a16:creationId xmlns:a16="http://schemas.microsoft.com/office/drawing/2014/main" id="{FE5EF716-F126-3D4C-B40A-292CFAB7D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779" y="4977456"/>
            <a:ext cx="33662" cy="210387"/>
          </a:xfrm>
          <a:custGeom>
            <a:avLst/>
            <a:gdLst>
              <a:gd name="T0" fmla="*/ 31 w 55"/>
              <a:gd name="T1" fmla="*/ 329 h 330"/>
              <a:gd name="T2" fmla="*/ 31 w 55"/>
              <a:gd name="T3" fmla="*/ 329 h 330"/>
              <a:gd name="T4" fmla="*/ 54 w 55"/>
              <a:gd name="T5" fmla="*/ 306 h 330"/>
              <a:gd name="T6" fmla="*/ 54 w 55"/>
              <a:gd name="T7" fmla="*/ 30 h 330"/>
              <a:gd name="T8" fmla="*/ 31 w 55"/>
              <a:gd name="T9" fmla="*/ 0 h 330"/>
              <a:gd name="T10" fmla="*/ 0 w 55"/>
              <a:gd name="T11" fmla="*/ 30 h 330"/>
              <a:gd name="T12" fmla="*/ 0 w 55"/>
              <a:gd name="T13" fmla="*/ 306 h 330"/>
              <a:gd name="T14" fmla="*/ 31 w 55"/>
              <a:gd name="T15" fmla="*/ 329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330">
                <a:moveTo>
                  <a:pt x="31" y="329"/>
                </a:moveTo>
                <a:lnTo>
                  <a:pt x="31" y="329"/>
                </a:lnTo>
                <a:cubicBezTo>
                  <a:pt x="38" y="329"/>
                  <a:pt x="54" y="321"/>
                  <a:pt x="54" y="306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15"/>
                  <a:pt x="38" y="0"/>
                  <a:pt x="31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21"/>
                  <a:pt x="15" y="329"/>
                  <a:pt x="31" y="329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95" name="Freeform 244">
            <a:extLst>
              <a:ext uri="{FF2B5EF4-FFF2-40B4-BE49-F238E27FC236}">
                <a16:creationId xmlns:a16="http://schemas.microsoft.com/office/drawing/2014/main" id="{1F5A9829-8CFA-994A-A89D-DD80AAFBE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714" y="4955015"/>
            <a:ext cx="30856" cy="210387"/>
          </a:xfrm>
          <a:custGeom>
            <a:avLst/>
            <a:gdLst>
              <a:gd name="T0" fmla="*/ 23 w 47"/>
              <a:gd name="T1" fmla="*/ 329 h 330"/>
              <a:gd name="T2" fmla="*/ 23 w 47"/>
              <a:gd name="T3" fmla="*/ 329 h 330"/>
              <a:gd name="T4" fmla="*/ 46 w 47"/>
              <a:gd name="T5" fmla="*/ 306 h 330"/>
              <a:gd name="T6" fmla="*/ 46 w 47"/>
              <a:gd name="T7" fmla="*/ 23 h 330"/>
              <a:gd name="T8" fmla="*/ 23 w 47"/>
              <a:gd name="T9" fmla="*/ 0 h 330"/>
              <a:gd name="T10" fmla="*/ 0 w 47"/>
              <a:gd name="T11" fmla="*/ 23 h 330"/>
              <a:gd name="T12" fmla="*/ 0 w 47"/>
              <a:gd name="T13" fmla="*/ 306 h 330"/>
              <a:gd name="T14" fmla="*/ 23 w 47"/>
              <a:gd name="T15" fmla="*/ 329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330">
                <a:moveTo>
                  <a:pt x="23" y="329"/>
                </a:moveTo>
                <a:lnTo>
                  <a:pt x="23" y="329"/>
                </a:lnTo>
                <a:cubicBezTo>
                  <a:pt x="38" y="329"/>
                  <a:pt x="46" y="321"/>
                  <a:pt x="46" y="306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15"/>
                  <a:pt x="38" y="0"/>
                  <a:pt x="23" y="0"/>
                </a:cubicBezTo>
                <a:cubicBezTo>
                  <a:pt x="7" y="0"/>
                  <a:pt x="0" y="15"/>
                  <a:pt x="0" y="23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321"/>
                  <a:pt x="7" y="329"/>
                  <a:pt x="23" y="329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96" name="Freeform 245">
            <a:extLst>
              <a:ext uri="{FF2B5EF4-FFF2-40B4-BE49-F238E27FC236}">
                <a16:creationId xmlns:a16="http://schemas.microsoft.com/office/drawing/2014/main" id="{43D991C1-8418-1D4A-A7D3-BDF07C5E4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235" y="4778288"/>
            <a:ext cx="196362" cy="72935"/>
          </a:xfrm>
          <a:custGeom>
            <a:avLst/>
            <a:gdLst>
              <a:gd name="T0" fmla="*/ 24 w 308"/>
              <a:gd name="T1" fmla="*/ 115 h 116"/>
              <a:gd name="T2" fmla="*/ 24 w 308"/>
              <a:gd name="T3" fmla="*/ 115 h 116"/>
              <a:gd name="T4" fmla="*/ 47 w 308"/>
              <a:gd name="T5" fmla="*/ 92 h 116"/>
              <a:gd name="T6" fmla="*/ 47 w 308"/>
              <a:gd name="T7" fmla="*/ 54 h 116"/>
              <a:gd name="T8" fmla="*/ 261 w 308"/>
              <a:gd name="T9" fmla="*/ 54 h 116"/>
              <a:gd name="T10" fmla="*/ 261 w 308"/>
              <a:gd name="T11" fmla="*/ 92 h 116"/>
              <a:gd name="T12" fmla="*/ 284 w 308"/>
              <a:gd name="T13" fmla="*/ 115 h 116"/>
              <a:gd name="T14" fmla="*/ 307 w 308"/>
              <a:gd name="T15" fmla="*/ 92 h 116"/>
              <a:gd name="T16" fmla="*/ 307 w 308"/>
              <a:gd name="T17" fmla="*/ 31 h 116"/>
              <a:gd name="T18" fmla="*/ 276 w 308"/>
              <a:gd name="T19" fmla="*/ 0 h 116"/>
              <a:gd name="T20" fmla="*/ 31 w 308"/>
              <a:gd name="T21" fmla="*/ 0 h 116"/>
              <a:gd name="T22" fmla="*/ 0 w 308"/>
              <a:gd name="T23" fmla="*/ 31 h 116"/>
              <a:gd name="T24" fmla="*/ 0 w 308"/>
              <a:gd name="T25" fmla="*/ 92 h 116"/>
              <a:gd name="T26" fmla="*/ 24 w 308"/>
              <a:gd name="T27" fmla="*/ 11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8" h="116">
                <a:moveTo>
                  <a:pt x="24" y="115"/>
                </a:moveTo>
                <a:lnTo>
                  <a:pt x="24" y="115"/>
                </a:lnTo>
                <a:cubicBezTo>
                  <a:pt x="39" y="115"/>
                  <a:pt x="47" y="107"/>
                  <a:pt x="47" y="92"/>
                </a:cubicBezTo>
                <a:cubicBezTo>
                  <a:pt x="47" y="54"/>
                  <a:pt x="47" y="54"/>
                  <a:pt x="47" y="54"/>
                </a:cubicBezTo>
                <a:cubicBezTo>
                  <a:pt x="261" y="54"/>
                  <a:pt x="261" y="54"/>
                  <a:pt x="261" y="54"/>
                </a:cubicBezTo>
                <a:cubicBezTo>
                  <a:pt x="261" y="92"/>
                  <a:pt x="261" y="92"/>
                  <a:pt x="261" y="92"/>
                </a:cubicBezTo>
                <a:cubicBezTo>
                  <a:pt x="261" y="107"/>
                  <a:pt x="268" y="115"/>
                  <a:pt x="284" y="115"/>
                </a:cubicBezTo>
                <a:cubicBezTo>
                  <a:pt x="299" y="115"/>
                  <a:pt x="307" y="107"/>
                  <a:pt x="307" y="92"/>
                </a:cubicBezTo>
                <a:cubicBezTo>
                  <a:pt x="307" y="31"/>
                  <a:pt x="307" y="31"/>
                  <a:pt x="307" y="31"/>
                </a:cubicBezTo>
                <a:cubicBezTo>
                  <a:pt x="307" y="16"/>
                  <a:pt x="299" y="0"/>
                  <a:pt x="27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8" y="0"/>
                  <a:pt x="0" y="16"/>
                  <a:pt x="0" y="31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07"/>
                  <a:pt x="8" y="115"/>
                  <a:pt x="24" y="11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97" name="Freeform 246">
            <a:extLst>
              <a:ext uri="{FF2B5EF4-FFF2-40B4-BE49-F238E27FC236}">
                <a16:creationId xmlns:a16="http://schemas.microsoft.com/office/drawing/2014/main" id="{76C1AAE7-62A3-3948-896E-9D802D2C0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780" y="4862443"/>
            <a:ext cx="468465" cy="409555"/>
          </a:xfrm>
          <a:custGeom>
            <a:avLst/>
            <a:gdLst>
              <a:gd name="T0" fmla="*/ 711 w 735"/>
              <a:gd name="T1" fmla="*/ 0 h 644"/>
              <a:gd name="T2" fmla="*/ 711 w 735"/>
              <a:gd name="T3" fmla="*/ 0 h 644"/>
              <a:gd name="T4" fmla="*/ 107 w 735"/>
              <a:gd name="T5" fmla="*/ 0 h 644"/>
              <a:gd name="T6" fmla="*/ 107 w 735"/>
              <a:gd name="T7" fmla="*/ 0 h 644"/>
              <a:gd name="T8" fmla="*/ 31 w 735"/>
              <a:gd name="T9" fmla="*/ 0 h 644"/>
              <a:gd name="T10" fmla="*/ 0 w 735"/>
              <a:gd name="T11" fmla="*/ 31 h 644"/>
              <a:gd name="T12" fmla="*/ 31 w 735"/>
              <a:gd name="T13" fmla="*/ 54 h 644"/>
              <a:gd name="T14" fmla="*/ 84 w 735"/>
              <a:gd name="T15" fmla="*/ 54 h 644"/>
              <a:gd name="T16" fmla="*/ 84 w 735"/>
              <a:gd name="T17" fmla="*/ 54 h 644"/>
              <a:gd name="T18" fmla="*/ 84 w 735"/>
              <a:gd name="T19" fmla="*/ 115 h 644"/>
              <a:gd name="T20" fmla="*/ 107 w 735"/>
              <a:gd name="T21" fmla="*/ 291 h 644"/>
              <a:gd name="T22" fmla="*/ 146 w 735"/>
              <a:gd name="T23" fmla="*/ 551 h 644"/>
              <a:gd name="T24" fmla="*/ 229 w 735"/>
              <a:gd name="T25" fmla="*/ 620 h 644"/>
              <a:gd name="T26" fmla="*/ 367 w 735"/>
              <a:gd name="T27" fmla="*/ 643 h 644"/>
              <a:gd name="T28" fmla="*/ 374 w 735"/>
              <a:gd name="T29" fmla="*/ 643 h 644"/>
              <a:gd name="T30" fmla="*/ 504 w 735"/>
              <a:gd name="T31" fmla="*/ 628 h 644"/>
              <a:gd name="T32" fmla="*/ 596 w 735"/>
              <a:gd name="T33" fmla="*/ 559 h 644"/>
              <a:gd name="T34" fmla="*/ 627 w 735"/>
              <a:gd name="T35" fmla="*/ 291 h 644"/>
              <a:gd name="T36" fmla="*/ 650 w 735"/>
              <a:gd name="T37" fmla="*/ 115 h 644"/>
              <a:gd name="T38" fmla="*/ 657 w 735"/>
              <a:gd name="T39" fmla="*/ 54 h 644"/>
              <a:gd name="T40" fmla="*/ 657 w 735"/>
              <a:gd name="T41" fmla="*/ 54 h 644"/>
              <a:gd name="T42" fmla="*/ 711 w 735"/>
              <a:gd name="T43" fmla="*/ 54 h 644"/>
              <a:gd name="T44" fmla="*/ 734 w 735"/>
              <a:gd name="T45" fmla="*/ 31 h 644"/>
              <a:gd name="T46" fmla="*/ 711 w 735"/>
              <a:gd name="T47" fmla="*/ 0 h 644"/>
              <a:gd name="T48" fmla="*/ 550 w 735"/>
              <a:gd name="T49" fmla="*/ 544 h 644"/>
              <a:gd name="T50" fmla="*/ 550 w 735"/>
              <a:gd name="T51" fmla="*/ 544 h 644"/>
              <a:gd name="T52" fmla="*/ 497 w 735"/>
              <a:gd name="T53" fmla="*/ 582 h 644"/>
              <a:gd name="T54" fmla="*/ 367 w 735"/>
              <a:gd name="T55" fmla="*/ 590 h 644"/>
              <a:gd name="T56" fmla="*/ 244 w 735"/>
              <a:gd name="T57" fmla="*/ 574 h 644"/>
              <a:gd name="T58" fmla="*/ 190 w 735"/>
              <a:gd name="T59" fmla="*/ 544 h 644"/>
              <a:gd name="T60" fmla="*/ 130 w 735"/>
              <a:gd name="T61" fmla="*/ 54 h 644"/>
              <a:gd name="T62" fmla="*/ 604 w 735"/>
              <a:gd name="T63" fmla="*/ 54 h 644"/>
              <a:gd name="T64" fmla="*/ 550 w 735"/>
              <a:gd name="T65" fmla="*/ 54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35" h="644">
                <a:moveTo>
                  <a:pt x="711" y="0"/>
                </a:moveTo>
                <a:lnTo>
                  <a:pt x="711" y="0"/>
                </a:lnTo>
                <a:cubicBezTo>
                  <a:pt x="107" y="0"/>
                  <a:pt x="107" y="0"/>
                  <a:pt x="107" y="0"/>
                </a:cubicBezTo>
                <a:lnTo>
                  <a:pt x="107" y="0"/>
                </a:lnTo>
                <a:cubicBezTo>
                  <a:pt x="31" y="0"/>
                  <a:pt x="31" y="0"/>
                  <a:pt x="31" y="0"/>
                </a:cubicBezTo>
                <a:cubicBezTo>
                  <a:pt x="16" y="0"/>
                  <a:pt x="0" y="16"/>
                  <a:pt x="0" y="31"/>
                </a:cubicBezTo>
                <a:cubicBezTo>
                  <a:pt x="0" y="39"/>
                  <a:pt x="16" y="54"/>
                  <a:pt x="31" y="54"/>
                </a:cubicBezTo>
                <a:cubicBezTo>
                  <a:pt x="84" y="54"/>
                  <a:pt x="84" y="54"/>
                  <a:pt x="84" y="54"/>
                </a:cubicBezTo>
                <a:lnTo>
                  <a:pt x="84" y="54"/>
                </a:lnTo>
                <a:cubicBezTo>
                  <a:pt x="84" y="69"/>
                  <a:pt x="84" y="84"/>
                  <a:pt x="84" y="115"/>
                </a:cubicBezTo>
                <a:cubicBezTo>
                  <a:pt x="92" y="153"/>
                  <a:pt x="100" y="214"/>
                  <a:pt x="107" y="291"/>
                </a:cubicBezTo>
                <a:cubicBezTo>
                  <a:pt x="123" y="406"/>
                  <a:pt x="138" y="544"/>
                  <a:pt x="146" y="551"/>
                </a:cubicBezTo>
                <a:cubicBezTo>
                  <a:pt x="146" y="582"/>
                  <a:pt x="176" y="605"/>
                  <a:pt x="229" y="620"/>
                </a:cubicBezTo>
                <a:cubicBezTo>
                  <a:pt x="260" y="635"/>
                  <a:pt x="313" y="643"/>
                  <a:pt x="367" y="643"/>
                </a:cubicBezTo>
                <a:lnTo>
                  <a:pt x="374" y="643"/>
                </a:lnTo>
                <a:cubicBezTo>
                  <a:pt x="428" y="643"/>
                  <a:pt x="474" y="635"/>
                  <a:pt x="504" y="628"/>
                </a:cubicBezTo>
                <a:cubicBezTo>
                  <a:pt x="558" y="612"/>
                  <a:pt x="588" y="590"/>
                  <a:pt x="596" y="559"/>
                </a:cubicBezTo>
                <a:cubicBezTo>
                  <a:pt x="596" y="551"/>
                  <a:pt x="619" y="398"/>
                  <a:pt x="627" y="291"/>
                </a:cubicBezTo>
                <a:cubicBezTo>
                  <a:pt x="634" y="222"/>
                  <a:pt x="642" y="161"/>
                  <a:pt x="650" y="115"/>
                </a:cubicBezTo>
                <a:cubicBezTo>
                  <a:pt x="650" y="84"/>
                  <a:pt x="657" y="69"/>
                  <a:pt x="657" y="54"/>
                </a:cubicBezTo>
                <a:lnTo>
                  <a:pt x="657" y="54"/>
                </a:lnTo>
                <a:cubicBezTo>
                  <a:pt x="711" y="54"/>
                  <a:pt x="711" y="54"/>
                  <a:pt x="711" y="54"/>
                </a:cubicBezTo>
                <a:cubicBezTo>
                  <a:pt x="719" y="54"/>
                  <a:pt x="734" y="39"/>
                  <a:pt x="734" y="31"/>
                </a:cubicBezTo>
                <a:cubicBezTo>
                  <a:pt x="734" y="16"/>
                  <a:pt x="719" y="0"/>
                  <a:pt x="711" y="0"/>
                </a:cubicBezTo>
                <a:close/>
                <a:moveTo>
                  <a:pt x="550" y="544"/>
                </a:moveTo>
                <a:lnTo>
                  <a:pt x="550" y="544"/>
                </a:lnTo>
                <a:cubicBezTo>
                  <a:pt x="543" y="559"/>
                  <a:pt x="527" y="567"/>
                  <a:pt x="497" y="582"/>
                </a:cubicBezTo>
                <a:cubicBezTo>
                  <a:pt x="458" y="590"/>
                  <a:pt x="413" y="597"/>
                  <a:pt x="367" y="590"/>
                </a:cubicBezTo>
                <a:cubicBezTo>
                  <a:pt x="321" y="590"/>
                  <a:pt x="275" y="582"/>
                  <a:pt x="244" y="574"/>
                </a:cubicBezTo>
                <a:cubicBezTo>
                  <a:pt x="206" y="567"/>
                  <a:pt x="190" y="551"/>
                  <a:pt x="190" y="544"/>
                </a:cubicBezTo>
                <a:cubicBezTo>
                  <a:pt x="183" y="513"/>
                  <a:pt x="138" y="146"/>
                  <a:pt x="130" y="54"/>
                </a:cubicBezTo>
                <a:cubicBezTo>
                  <a:pt x="604" y="54"/>
                  <a:pt x="604" y="54"/>
                  <a:pt x="604" y="54"/>
                </a:cubicBezTo>
                <a:cubicBezTo>
                  <a:pt x="596" y="146"/>
                  <a:pt x="550" y="521"/>
                  <a:pt x="550" y="54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98" name="Freeform 247">
            <a:extLst>
              <a:ext uri="{FF2B5EF4-FFF2-40B4-BE49-F238E27FC236}">
                <a16:creationId xmlns:a16="http://schemas.microsoft.com/office/drawing/2014/main" id="{B5A31DD1-58B1-B14B-B420-0F33CF30F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145" y="2935291"/>
            <a:ext cx="434801" cy="462853"/>
          </a:xfrm>
          <a:custGeom>
            <a:avLst/>
            <a:gdLst>
              <a:gd name="T0" fmla="*/ 145 w 682"/>
              <a:gd name="T1" fmla="*/ 475 h 728"/>
              <a:gd name="T2" fmla="*/ 566 w 682"/>
              <a:gd name="T3" fmla="*/ 475 h 728"/>
              <a:gd name="T4" fmla="*/ 573 w 682"/>
              <a:gd name="T5" fmla="*/ 475 h 728"/>
              <a:gd name="T6" fmla="*/ 581 w 682"/>
              <a:gd name="T7" fmla="*/ 475 h 728"/>
              <a:gd name="T8" fmla="*/ 581 w 682"/>
              <a:gd name="T9" fmla="*/ 475 h 728"/>
              <a:gd name="T10" fmla="*/ 589 w 682"/>
              <a:gd name="T11" fmla="*/ 475 h 728"/>
              <a:gd name="T12" fmla="*/ 589 w 682"/>
              <a:gd name="T13" fmla="*/ 467 h 728"/>
              <a:gd name="T14" fmla="*/ 589 w 682"/>
              <a:gd name="T15" fmla="*/ 459 h 728"/>
              <a:gd name="T16" fmla="*/ 596 w 682"/>
              <a:gd name="T17" fmla="*/ 459 h 728"/>
              <a:gd name="T18" fmla="*/ 673 w 682"/>
              <a:gd name="T19" fmla="*/ 122 h 728"/>
              <a:gd name="T20" fmla="*/ 673 w 682"/>
              <a:gd name="T21" fmla="*/ 115 h 728"/>
              <a:gd name="T22" fmla="*/ 673 w 682"/>
              <a:gd name="T23" fmla="*/ 115 h 728"/>
              <a:gd name="T24" fmla="*/ 665 w 682"/>
              <a:gd name="T25" fmla="*/ 107 h 728"/>
              <a:gd name="T26" fmla="*/ 665 w 682"/>
              <a:gd name="T27" fmla="*/ 107 h 728"/>
              <a:gd name="T28" fmla="*/ 665 w 682"/>
              <a:gd name="T29" fmla="*/ 100 h 728"/>
              <a:gd name="T30" fmla="*/ 658 w 682"/>
              <a:gd name="T31" fmla="*/ 100 h 728"/>
              <a:gd name="T32" fmla="*/ 658 w 682"/>
              <a:gd name="T33" fmla="*/ 92 h 728"/>
              <a:gd name="T34" fmla="*/ 650 w 682"/>
              <a:gd name="T35" fmla="*/ 92 h 728"/>
              <a:gd name="T36" fmla="*/ 642 w 682"/>
              <a:gd name="T37" fmla="*/ 92 h 728"/>
              <a:gd name="T38" fmla="*/ 183 w 682"/>
              <a:gd name="T39" fmla="*/ 145 h 728"/>
              <a:gd name="T40" fmla="*/ 122 w 682"/>
              <a:gd name="T41" fmla="*/ 15 h 728"/>
              <a:gd name="T42" fmla="*/ 122 w 682"/>
              <a:gd name="T43" fmla="*/ 15 h 728"/>
              <a:gd name="T44" fmla="*/ 122 w 682"/>
              <a:gd name="T45" fmla="*/ 8 h 728"/>
              <a:gd name="T46" fmla="*/ 122 w 682"/>
              <a:gd name="T47" fmla="*/ 8 h 728"/>
              <a:gd name="T48" fmla="*/ 114 w 682"/>
              <a:gd name="T49" fmla="*/ 0 h 728"/>
              <a:gd name="T50" fmla="*/ 107 w 682"/>
              <a:gd name="T51" fmla="*/ 0 h 728"/>
              <a:gd name="T52" fmla="*/ 107 w 682"/>
              <a:gd name="T53" fmla="*/ 0 h 728"/>
              <a:gd name="T54" fmla="*/ 99 w 682"/>
              <a:gd name="T55" fmla="*/ 0 h 728"/>
              <a:gd name="T56" fmla="*/ 0 w 682"/>
              <a:gd name="T57" fmla="*/ 23 h 728"/>
              <a:gd name="T58" fmla="*/ 130 w 682"/>
              <a:gd name="T59" fmla="*/ 429 h 728"/>
              <a:gd name="T60" fmla="*/ 130 w 682"/>
              <a:gd name="T61" fmla="*/ 429 h 728"/>
              <a:gd name="T62" fmla="*/ 122 w 682"/>
              <a:gd name="T63" fmla="*/ 429 h 728"/>
              <a:gd name="T64" fmla="*/ 114 w 682"/>
              <a:gd name="T65" fmla="*/ 429 h 728"/>
              <a:gd name="T66" fmla="*/ 114 w 682"/>
              <a:gd name="T67" fmla="*/ 436 h 728"/>
              <a:gd name="T68" fmla="*/ 107 w 682"/>
              <a:gd name="T69" fmla="*/ 436 h 728"/>
              <a:gd name="T70" fmla="*/ 45 w 682"/>
              <a:gd name="T71" fmla="*/ 543 h 728"/>
              <a:gd name="T72" fmla="*/ 38 w 682"/>
              <a:gd name="T73" fmla="*/ 543 h 728"/>
              <a:gd name="T74" fmla="*/ 38 w 682"/>
              <a:gd name="T75" fmla="*/ 551 h 728"/>
              <a:gd name="T76" fmla="*/ 38 w 682"/>
              <a:gd name="T77" fmla="*/ 559 h 728"/>
              <a:gd name="T78" fmla="*/ 38 w 682"/>
              <a:gd name="T79" fmla="*/ 559 h 728"/>
              <a:gd name="T80" fmla="*/ 38 w 682"/>
              <a:gd name="T81" fmla="*/ 566 h 728"/>
              <a:gd name="T82" fmla="*/ 45 w 682"/>
              <a:gd name="T83" fmla="*/ 566 h 728"/>
              <a:gd name="T84" fmla="*/ 45 w 682"/>
              <a:gd name="T85" fmla="*/ 574 h 728"/>
              <a:gd name="T86" fmla="*/ 53 w 682"/>
              <a:gd name="T87" fmla="*/ 574 h 728"/>
              <a:gd name="T88" fmla="*/ 53 w 682"/>
              <a:gd name="T89" fmla="*/ 582 h 728"/>
              <a:gd name="T90" fmla="*/ 61 w 682"/>
              <a:gd name="T91" fmla="*/ 582 h 728"/>
              <a:gd name="T92" fmla="*/ 61 w 682"/>
              <a:gd name="T93" fmla="*/ 582 h 728"/>
              <a:gd name="T94" fmla="*/ 260 w 682"/>
              <a:gd name="T95" fmla="*/ 727 h 728"/>
              <a:gd name="T96" fmla="*/ 459 w 682"/>
              <a:gd name="T97" fmla="*/ 628 h 728"/>
              <a:gd name="T98" fmla="*/ 658 w 682"/>
              <a:gd name="T99" fmla="*/ 582 h 728"/>
              <a:gd name="T100" fmla="*/ 306 w 682"/>
              <a:gd name="T101" fmla="*/ 628 h 728"/>
              <a:gd name="T102" fmla="*/ 306 w 682"/>
              <a:gd name="T103" fmla="*/ 628 h 728"/>
              <a:gd name="T104" fmla="*/ 505 w 682"/>
              <a:gd name="T105" fmla="*/ 628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2" h="728">
                <a:moveTo>
                  <a:pt x="658" y="528"/>
                </a:moveTo>
                <a:lnTo>
                  <a:pt x="658" y="528"/>
                </a:lnTo>
                <a:cubicBezTo>
                  <a:pt x="107" y="528"/>
                  <a:pt x="107" y="528"/>
                  <a:pt x="107" y="528"/>
                </a:cubicBezTo>
                <a:cubicBezTo>
                  <a:pt x="145" y="475"/>
                  <a:pt x="145" y="475"/>
                  <a:pt x="145" y="475"/>
                </a:cubicBezTo>
                <a:cubicBezTo>
                  <a:pt x="183" y="475"/>
                  <a:pt x="183" y="475"/>
                  <a:pt x="183" y="475"/>
                </a:cubicBezTo>
                <a:lnTo>
                  <a:pt x="183" y="475"/>
                </a:lnTo>
                <a:lnTo>
                  <a:pt x="183" y="475"/>
                </a:lnTo>
                <a:cubicBezTo>
                  <a:pt x="566" y="475"/>
                  <a:pt x="566" y="475"/>
                  <a:pt x="566" y="475"/>
                </a:cubicBezTo>
                <a:lnTo>
                  <a:pt x="566" y="475"/>
                </a:lnTo>
                <a:cubicBezTo>
                  <a:pt x="573" y="475"/>
                  <a:pt x="573" y="475"/>
                  <a:pt x="573" y="475"/>
                </a:cubicBezTo>
                <a:lnTo>
                  <a:pt x="573" y="475"/>
                </a:lnTo>
                <a:lnTo>
                  <a:pt x="573" y="475"/>
                </a:lnTo>
                <a:lnTo>
                  <a:pt x="573" y="475"/>
                </a:lnTo>
                <a:lnTo>
                  <a:pt x="573" y="475"/>
                </a:lnTo>
                <a:lnTo>
                  <a:pt x="573" y="475"/>
                </a:lnTo>
                <a:cubicBezTo>
                  <a:pt x="581" y="475"/>
                  <a:pt x="581" y="475"/>
                  <a:pt x="581" y="475"/>
                </a:cubicBezTo>
                <a:lnTo>
                  <a:pt x="581" y="475"/>
                </a:lnTo>
                <a:lnTo>
                  <a:pt x="581" y="475"/>
                </a:lnTo>
                <a:lnTo>
                  <a:pt x="581" y="475"/>
                </a:lnTo>
                <a:lnTo>
                  <a:pt x="581" y="475"/>
                </a:lnTo>
                <a:lnTo>
                  <a:pt x="581" y="475"/>
                </a:lnTo>
                <a:cubicBezTo>
                  <a:pt x="581" y="475"/>
                  <a:pt x="581" y="475"/>
                  <a:pt x="589" y="475"/>
                </a:cubicBezTo>
                <a:lnTo>
                  <a:pt x="589" y="475"/>
                </a:lnTo>
                <a:lnTo>
                  <a:pt x="589" y="475"/>
                </a:lnTo>
                <a:cubicBezTo>
                  <a:pt x="589" y="467"/>
                  <a:pt x="589" y="467"/>
                  <a:pt x="589" y="467"/>
                </a:cubicBezTo>
                <a:lnTo>
                  <a:pt x="589" y="467"/>
                </a:lnTo>
                <a:lnTo>
                  <a:pt x="589" y="467"/>
                </a:lnTo>
                <a:lnTo>
                  <a:pt x="589" y="467"/>
                </a:lnTo>
                <a:lnTo>
                  <a:pt x="589" y="467"/>
                </a:lnTo>
                <a:lnTo>
                  <a:pt x="589" y="467"/>
                </a:lnTo>
                <a:lnTo>
                  <a:pt x="589" y="467"/>
                </a:lnTo>
                <a:cubicBezTo>
                  <a:pt x="589" y="467"/>
                  <a:pt x="589" y="467"/>
                  <a:pt x="589" y="459"/>
                </a:cubicBezTo>
                <a:lnTo>
                  <a:pt x="589" y="459"/>
                </a:lnTo>
                <a:cubicBezTo>
                  <a:pt x="596" y="459"/>
                  <a:pt x="596" y="459"/>
                  <a:pt x="596" y="459"/>
                </a:cubicBezTo>
                <a:lnTo>
                  <a:pt x="596" y="459"/>
                </a:lnTo>
                <a:lnTo>
                  <a:pt x="596" y="459"/>
                </a:lnTo>
                <a:cubicBezTo>
                  <a:pt x="673" y="122"/>
                  <a:pt x="673" y="122"/>
                  <a:pt x="673" y="122"/>
                </a:cubicBezTo>
                <a:lnTo>
                  <a:pt x="673" y="122"/>
                </a:lnTo>
                <a:lnTo>
                  <a:pt x="673" y="122"/>
                </a:lnTo>
                <a:lnTo>
                  <a:pt x="673" y="122"/>
                </a:lnTo>
                <a:lnTo>
                  <a:pt x="673" y="122"/>
                </a:lnTo>
                <a:lnTo>
                  <a:pt x="673" y="122"/>
                </a:lnTo>
                <a:lnTo>
                  <a:pt x="673" y="122"/>
                </a:lnTo>
                <a:cubicBezTo>
                  <a:pt x="673" y="115"/>
                  <a:pt x="673" y="115"/>
                  <a:pt x="673" y="115"/>
                </a:cubicBezTo>
                <a:lnTo>
                  <a:pt x="673" y="115"/>
                </a:lnTo>
                <a:lnTo>
                  <a:pt x="673" y="115"/>
                </a:lnTo>
                <a:lnTo>
                  <a:pt x="673" y="115"/>
                </a:lnTo>
                <a:lnTo>
                  <a:pt x="673" y="115"/>
                </a:lnTo>
                <a:lnTo>
                  <a:pt x="673" y="115"/>
                </a:lnTo>
                <a:cubicBezTo>
                  <a:pt x="673" y="115"/>
                  <a:pt x="673" y="107"/>
                  <a:pt x="665" y="107"/>
                </a:cubicBezTo>
                <a:lnTo>
                  <a:pt x="665" y="107"/>
                </a:lnTo>
                <a:lnTo>
                  <a:pt x="665" y="107"/>
                </a:lnTo>
                <a:lnTo>
                  <a:pt x="665" y="107"/>
                </a:lnTo>
                <a:lnTo>
                  <a:pt x="665" y="107"/>
                </a:lnTo>
                <a:lnTo>
                  <a:pt x="665" y="107"/>
                </a:lnTo>
                <a:lnTo>
                  <a:pt x="665" y="107"/>
                </a:lnTo>
                <a:cubicBezTo>
                  <a:pt x="665" y="107"/>
                  <a:pt x="665" y="107"/>
                  <a:pt x="665" y="100"/>
                </a:cubicBezTo>
                <a:lnTo>
                  <a:pt x="665" y="100"/>
                </a:lnTo>
                <a:lnTo>
                  <a:pt x="665" y="100"/>
                </a:lnTo>
                <a:lnTo>
                  <a:pt x="665" y="100"/>
                </a:lnTo>
                <a:lnTo>
                  <a:pt x="665" y="100"/>
                </a:lnTo>
                <a:cubicBezTo>
                  <a:pt x="658" y="100"/>
                  <a:pt x="658" y="100"/>
                  <a:pt x="658" y="100"/>
                </a:cubicBezTo>
                <a:lnTo>
                  <a:pt x="658" y="100"/>
                </a:lnTo>
                <a:lnTo>
                  <a:pt x="658" y="100"/>
                </a:lnTo>
                <a:lnTo>
                  <a:pt x="658" y="100"/>
                </a:lnTo>
                <a:lnTo>
                  <a:pt x="658" y="100"/>
                </a:lnTo>
                <a:lnTo>
                  <a:pt x="658" y="100"/>
                </a:lnTo>
                <a:cubicBezTo>
                  <a:pt x="658" y="92"/>
                  <a:pt x="658" y="92"/>
                  <a:pt x="658" y="92"/>
                </a:cubicBezTo>
                <a:cubicBezTo>
                  <a:pt x="650" y="92"/>
                  <a:pt x="650" y="92"/>
                  <a:pt x="650" y="92"/>
                </a:cubicBezTo>
                <a:lnTo>
                  <a:pt x="650" y="92"/>
                </a:lnTo>
                <a:lnTo>
                  <a:pt x="650" y="92"/>
                </a:lnTo>
                <a:lnTo>
                  <a:pt x="650" y="92"/>
                </a:lnTo>
                <a:lnTo>
                  <a:pt x="650" y="92"/>
                </a:lnTo>
                <a:lnTo>
                  <a:pt x="650" y="92"/>
                </a:lnTo>
                <a:lnTo>
                  <a:pt x="650" y="92"/>
                </a:lnTo>
                <a:lnTo>
                  <a:pt x="642" y="92"/>
                </a:lnTo>
                <a:lnTo>
                  <a:pt x="642" y="92"/>
                </a:lnTo>
                <a:cubicBezTo>
                  <a:pt x="183" y="92"/>
                  <a:pt x="183" y="92"/>
                  <a:pt x="183" y="92"/>
                </a:cubicBezTo>
                <a:cubicBezTo>
                  <a:pt x="168" y="92"/>
                  <a:pt x="160" y="107"/>
                  <a:pt x="160" y="122"/>
                </a:cubicBezTo>
                <a:cubicBezTo>
                  <a:pt x="160" y="130"/>
                  <a:pt x="168" y="145"/>
                  <a:pt x="183" y="145"/>
                </a:cubicBezTo>
                <a:cubicBezTo>
                  <a:pt x="612" y="145"/>
                  <a:pt x="612" y="145"/>
                  <a:pt x="612" y="145"/>
                </a:cubicBezTo>
                <a:cubicBezTo>
                  <a:pt x="551" y="429"/>
                  <a:pt x="551" y="429"/>
                  <a:pt x="551" y="429"/>
                </a:cubicBezTo>
                <a:cubicBezTo>
                  <a:pt x="206" y="429"/>
                  <a:pt x="206" y="429"/>
                  <a:pt x="206" y="429"/>
                </a:cubicBezTo>
                <a:cubicBezTo>
                  <a:pt x="122" y="15"/>
                  <a:pt x="122" y="15"/>
                  <a:pt x="122" y="15"/>
                </a:cubicBezTo>
                <a:lnTo>
                  <a:pt x="122" y="15"/>
                </a:lnTo>
                <a:lnTo>
                  <a:pt x="122" y="15"/>
                </a:lnTo>
                <a:lnTo>
                  <a:pt x="122" y="15"/>
                </a:lnTo>
                <a:lnTo>
                  <a:pt x="122" y="15"/>
                </a:lnTo>
                <a:lnTo>
                  <a:pt x="122" y="15"/>
                </a:lnTo>
                <a:lnTo>
                  <a:pt x="122" y="8"/>
                </a:lnTo>
                <a:lnTo>
                  <a:pt x="122" y="8"/>
                </a:lnTo>
                <a:lnTo>
                  <a:pt x="122" y="8"/>
                </a:lnTo>
                <a:lnTo>
                  <a:pt x="122" y="8"/>
                </a:lnTo>
                <a:lnTo>
                  <a:pt x="122" y="8"/>
                </a:lnTo>
                <a:lnTo>
                  <a:pt x="122" y="8"/>
                </a:lnTo>
                <a:lnTo>
                  <a:pt x="122" y="8"/>
                </a:lnTo>
                <a:lnTo>
                  <a:pt x="114" y="8"/>
                </a:lnTo>
                <a:cubicBezTo>
                  <a:pt x="114" y="0"/>
                  <a:pt x="114" y="0"/>
                  <a:pt x="114" y="0"/>
                </a:cubicBez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cubicBezTo>
                  <a:pt x="114" y="0"/>
                  <a:pt x="114" y="0"/>
                  <a:pt x="107" y="0"/>
                </a:cubicBezTo>
                <a:lnTo>
                  <a:pt x="107" y="0"/>
                </a:lnTo>
                <a:lnTo>
                  <a:pt x="107" y="0"/>
                </a:lnTo>
                <a:lnTo>
                  <a:pt x="107" y="0"/>
                </a:lnTo>
                <a:lnTo>
                  <a:pt x="107" y="0"/>
                </a:lnTo>
                <a:lnTo>
                  <a:pt x="107" y="0"/>
                </a:lnTo>
                <a:lnTo>
                  <a:pt x="107" y="0"/>
                </a:lnTo>
                <a:cubicBezTo>
                  <a:pt x="107" y="0"/>
                  <a:pt x="107" y="0"/>
                  <a:pt x="99" y="0"/>
                </a:cubicBezTo>
                <a:lnTo>
                  <a:pt x="99" y="0"/>
                </a:lnTo>
                <a:lnTo>
                  <a:pt x="99" y="0"/>
                </a:lnTo>
                <a:lnTo>
                  <a:pt x="99" y="0"/>
                </a:lnTo>
                <a:cubicBezTo>
                  <a:pt x="22" y="0"/>
                  <a:pt x="22" y="0"/>
                  <a:pt x="22" y="0"/>
                </a:cubicBezTo>
                <a:cubicBezTo>
                  <a:pt x="15" y="0"/>
                  <a:pt x="0" y="8"/>
                  <a:pt x="0" y="23"/>
                </a:cubicBezTo>
                <a:cubicBezTo>
                  <a:pt x="0" y="38"/>
                  <a:pt x="15" y="46"/>
                  <a:pt x="2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153" y="429"/>
                  <a:pt x="153" y="429"/>
                  <a:pt x="153" y="429"/>
                </a:cubicBezTo>
                <a:cubicBezTo>
                  <a:pt x="130" y="429"/>
                  <a:pt x="130" y="429"/>
                  <a:pt x="130" y="429"/>
                </a:cubicBezTo>
                <a:lnTo>
                  <a:pt x="130" y="429"/>
                </a:lnTo>
                <a:lnTo>
                  <a:pt x="130" y="429"/>
                </a:lnTo>
                <a:lnTo>
                  <a:pt x="130" y="429"/>
                </a:lnTo>
                <a:lnTo>
                  <a:pt x="130" y="429"/>
                </a:lnTo>
                <a:cubicBezTo>
                  <a:pt x="122" y="429"/>
                  <a:pt x="122" y="429"/>
                  <a:pt x="122" y="429"/>
                </a:cubicBezTo>
                <a:lnTo>
                  <a:pt x="122" y="429"/>
                </a:lnTo>
                <a:lnTo>
                  <a:pt x="122" y="429"/>
                </a:lnTo>
                <a:lnTo>
                  <a:pt x="122" y="429"/>
                </a:lnTo>
                <a:lnTo>
                  <a:pt x="122" y="429"/>
                </a:lnTo>
                <a:lnTo>
                  <a:pt x="122" y="429"/>
                </a:lnTo>
                <a:cubicBezTo>
                  <a:pt x="122" y="429"/>
                  <a:pt x="122" y="429"/>
                  <a:pt x="114" y="429"/>
                </a:cubicBezTo>
                <a:lnTo>
                  <a:pt x="114" y="429"/>
                </a:lnTo>
                <a:lnTo>
                  <a:pt x="114" y="429"/>
                </a:lnTo>
                <a:cubicBezTo>
                  <a:pt x="114" y="436"/>
                  <a:pt x="114" y="436"/>
                  <a:pt x="114" y="436"/>
                </a:cubicBezTo>
                <a:lnTo>
                  <a:pt x="114" y="436"/>
                </a:lnTo>
                <a:lnTo>
                  <a:pt x="114" y="436"/>
                </a:lnTo>
                <a:lnTo>
                  <a:pt x="114" y="436"/>
                </a:lnTo>
                <a:lnTo>
                  <a:pt x="114" y="436"/>
                </a:lnTo>
                <a:cubicBezTo>
                  <a:pt x="114" y="436"/>
                  <a:pt x="114" y="436"/>
                  <a:pt x="107" y="436"/>
                </a:cubicBezTo>
                <a:lnTo>
                  <a:pt x="107" y="436"/>
                </a:lnTo>
                <a:lnTo>
                  <a:pt x="107" y="436"/>
                </a:lnTo>
                <a:lnTo>
                  <a:pt x="107" y="436"/>
                </a:lnTo>
                <a:cubicBezTo>
                  <a:pt x="45" y="543"/>
                  <a:pt x="45" y="543"/>
                  <a:pt x="45" y="543"/>
                </a:cubicBezTo>
                <a:lnTo>
                  <a:pt x="45" y="543"/>
                </a:lnTo>
                <a:lnTo>
                  <a:pt x="45" y="543"/>
                </a:lnTo>
                <a:lnTo>
                  <a:pt x="45" y="543"/>
                </a:lnTo>
                <a:lnTo>
                  <a:pt x="38" y="543"/>
                </a:lnTo>
                <a:lnTo>
                  <a:pt x="38" y="543"/>
                </a:lnTo>
                <a:cubicBezTo>
                  <a:pt x="38" y="551"/>
                  <a:pt x="38" y="551"/>
                  <a:pt x="38" y="551"/>
                </a:cubicBezTo>
                <a:lnTo>
                  <a:pt x="38" y="551"/>
                </a:lnTo>
                <a:lnTo>
                  <a:pt x="38" y="551"/>
                </a:lnTo>
                <a:lnTo>
                  <a:pt x="38" y="551"/>
                </a:lnTo>
                <a:lnTo>
                  <a:pt x="38" y="551"/>
                </a:lnTo>
                <a:lnTo>
                  <a:pt x="38" y="551"/>
                </a:lnTo>
                <a:cubicBezTo>
                  <a:pt x="38" y="551"/>
                  <a:pt x="38" y="551"/>
                  <a:pt x="38" y="559"/>
                </a:cubicBezTo>
                <a:lnTo>
                  <a:pt x="38" y="559"/>
                </a:lnTo>
                <a:lnTo>
                  <a:pt x="38" y="559"/>
                </a:lnTo>
                <a:lnTo>
                  <a:pt x="38" y="559"/>
                </a:lnTo>
                <a:lnTo>
                  <a:pt x="38" y="559"/>
                </a:lnTo>
                <a:lnTo>
                  <a:pt x="38" y="559"/>
                </a:lnTo>
                <a:lnTo>
                  <a:pt x="38" y="559"/>
                </a:lnTo>
                <a:cubicBezTo>
                  <a:pt x="38" y="559"/>
                  <a:pt x="38" y="559"/>
                  <a:pt x="38" y="566"/>
                </a:cubicBezTo>
                <a:lnTo>
                  <a:pt x="38" y="566"/>
                </a:lnTo>
                <a:lnTo>
                  <a:pt x="38" y="566"/>
                </a:lnTo>
                <a:cubicBezTo>
                  <a:pt x="45" y="566"/>
                  <a:pt x="45" y="566"/>
                  <a:pt x="45" y="566"/>
                </a:cubicBezTo>
                <a:lnTo>
                  <a:pt x="45" y="566"/>
                </a:lnTo>
                <a:lnTo>
                  <a:pt x="45" y="566"/>
                </a:lnTo>
                <a:lnTo>
                  <a:pt x="45" y="566"/>
                </a:lnTo>
                <a:cubicBezTo>
                  <a:pt x="45" y="566"/>
                  <a:pt x="45" y="566"/>
                  <a:pt x="45" y="574"/>
                </a:cubicBezTo>
                <a:lnTo>
                  <a:pt x="45" y="574"/>
                </a:lnTo>
                <a:lnTo>
                  <a:pt x="45" y="574"/>
                </a:lnTo>
                <a:lnTo>
                  <a:pt x="45" y="574"/>
                </a:lnTo>
                <a:lnTo>
                  <a:pt x="45" y="574"/>
                </a:lnTo>
                <a:lnTo>
                  <a:pt x="45" y="574"/>
                </a:lnTo>
                <a:lnTo>
                  <a:pt x="53" y="574"/>
                </a:lnTo>
                <a:lnTo>
                  <a:pt x="53" y="574"/>
                </a:lnTo>
                <a:lnTo>
                  <a:pt x="53" y="574"/>
                </a:lnTo>
                <a:lnTo>
                  <a:pt x="53" y="574"/>
                </a:lnTo>
                <a:lnTo>
                  <a:pt x="53" y="574"/>
                </a:lnTo>
                <a:cubicBezTo>
                  <a:pt x="53" y="574"/>
                  <a:pt x="53" y="574"/>
                  <a:pt x="53" y="582"/>
                </a:cubicBezTo>
                <a:lnTo>
                  <a:pt x="53" y="582"/>
                </a:lnTo>
                <a:lnTo>
                  <a:pt x="53" y="582"/>
                </a:lnTo>
                <a:cubicBezTo>
                  <a:pt x="61" y="582"/>
                  <a:pt x="61" y="582"/>
                  <a:pt x="61" y="582"/>
                </a:cubicBezTo>
                <a:lnTo>
                  <a:pt x="61" y="582"/>
                </a:lnTo>
                <a:lnTo>
                  <a:pt x="61" y="582"/>
                </a:lnTo>
                <a:lnTo>
                  <a:pt x="61" y="582"/>
                </a:lnTo>
                <a:lnTo>
                  <a:pt x="61" y="582"/>
                </a:lnTo>
                <a:lnTo>
                  <a:pt x="61" y="582"/>
                </a:lnTo>
                <a:lnTo>
                  <a:pt x="68" y="582"/>
                </a:lnTo>
                <a:cubicBezTo>
                  <a:pt x="168" y="582"/>
                  <a:pt x="168" y="582"/>
                  <a:pt x="168" y="582"/>
                </a:cubicBezTo>
                <a:cubicBezTo>
                  <a:pt x="160" y="597"/>
                  <a:pt x="160" y="612"/>
                  <a:pt x="160" y="628"/>
                </a:cubicBezTo>
                <a:cubicBezTo>
                  <a:pt x="160" y="681"/>
                  <a:pt x="198" y="727"/>
                  <a:pt x="260" y="727"/>
                </a:cubicBezTo>
                <a:cubicBezTo>
                  <a:pt x="313" y="727"/>
                  <a:pt x="359" y="681"/>
                  <a:pt x="359" y="628"/>
                </a:cubicBezTo>
                <a:cubicBezTo>
                  <a:pt x="359" y="612"/>
                  <a:pt x="351" y="597"/>
                  <a:pt x="344" y="582"/>
                </a:cubicBezTo>
                <a:cubicBezTo>
                  <a:pt x="474" y="582"/>
                  <a:pt x="474" y="582"/>
                  <a:pt x="474" y="582"/>
                </a:cubicBezTo>
                <a:cubicBezTo>
                  <a:pt x="459" y="597"/>
                  <a:pt x="459" y="612"/>
                  <a:pt x="459" y="628"/>
                </a:cubicBezTo>
                <a:cubicBezTo>
                  <a:pt x="459" y="681"/>
                  <a:pt x="505" y="727"/>
                  <a:pt x="558" y="727"/>
                </a:cubicBezTo>
                <a:cubicBezTo>
                  <a:pt x="612" y="727"/>
                  <a:pt x="658" y="681"/>
                  <a:pt x="658" y="628"/>
                </a:cubicBezTo>
                <a:cubicBezTo>
                  <a:pt x="658" y="612"/>
                  <a:pt x="650" y="597"/>
                  <a:pt x="642" y="582"/>
                </a:cubicBezTo>
                <a:cubicBezTo>
                  <a:pt x="658" y="582"/>
                  <a:pt x="658" y="582"/>
                  <a:pt x="658" y="582"/>
                </a:cubicBezTo>
                <a:cubicBezTo>
                  <a:pt x="673" y="582"/>
                  <a:pt x="681" y="566"/>
                  <a:pt x="681" y="559"/>
                </a:cubicBezTo>
                <a:cubicBezTo>
                  <a:pt x="681" y="543"/>
                  <a:pt x="673" y="528"/>
                  <a:pt x="658" y="528"/>
                </a:cubicBezTo>
                <a:close/>
                <a:moveTo>
                  <a:pt x="306" y="628"/>
                </a:moveTo>
                <a:lnTo>
                  <a:pt x="306" y="628"/>
                </a:lnTo>
                <a:cubicBezTo>
                  <a:pt x="306" y="658"/>
                  <a:pt x="283" y="681"/>
                  <a:pt x="260" y="681"/>
                </a:cubicBezTo>
                <a:cubicBezTo>
                  <a:pt x="229" y="681"/>
                  <a:pt x="206" y="658"/>
                  <a:pt x="206" y="628"/>
                </a:cubicBezTo>
                <a:cubicBezTo>
                  <a:pt x="206" y="605"/>
                  <a:pt x="229" y="582"/>
                  <a:pt x="260" y="582"/>
                </a:cubicBezTo>
                <a:cubicBezTo>
                  <a:pt x="283" y="582"/>
                  <a:pt x="306" y="605"/>
                  <a:pt x="306" y="628"/>
                </a:cubicBezTo>
                <a:close/>
                <a:moveTo>
                  <a:pt x="604" y="628"/>
                </a:moveTo>
                <a:lnTo>
                  <a:pt x="604" y="628"/>
                </a:lnTo>
                <a:cubicBezTo>
                  <a:pt x="604" y="658"/>
                  <a:pt x="581" y="681"/>
                  <a:pt x="558" y="681"/>
                </a:cubicBezTo>
                <a:cubicBezTo>
                  <a:pt x="528" y="681"/>
                  <a:pt x="505" y="658"/>
                  <a:pt x="505" y="628"/>
                </a:cubicBezTo>
                <a:cubicBezTo>
                  <a:pt x="505" y="605"/>
                  <a:pt x="528" y="582"/>
                  <a:pt x="558" y="582"/>
                </a:cubicBezTo>
                <a:cubicBezTo>
                  <a:pt x="581" y="582"/>
                  <a:pt x="604" y="605"/>
                  <a:pt x="604" y="62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499" name="Freeform 248">
            <a:extLst>
              <a:ext uri="{FF2B5EF4-FFF2-40B4-BE49-F238E27FC236}">
                <a16:creationId xmlns:a16="http://schemas.microsoft.com/office/drawing/2014/main" id="{120644D0-AF6B-254B-BD46-0A4F407D9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924" y="4792315"/>
            <a:ext cx="381504" cy="462853"/>
          </a:xfrm>
          <a:custGeom>
            <a:avLst/>
            <a:gdLst>
              <a:gd name="T0" fmla="*/ 597 w 598"/>
              <a:gd name="T1" fmla="*/ 207 h 728"/>
              <a:gd name="T2" fmla="*/ 597 w 598"/>
              <a:gd name="T3" fmla="*/ 207 h 728"/>
              <a:gd name="T4" fmla="*/ 589 w 598"/>
              <a:gd name="T5" fmla="*/ 184 h 728"/>
              <a:gd name="T6" fmla="*/ 406 w 598"/>
              <a:gd name="T7" fmla="*/ 8 h 728"/>
              <a:gd name="T8" fmla="*/ 390 w 598"/>
              <a:gd name="T9" fmla="*/ 0 h 728"/>
              <a:gd name="T10" fmla="*/ 383 w 598"/>
              <a:gd name="T11" fmla="*/ 0 h 728"/>
              <a:gd name="T12" fmla="*/ 38 w 598"/>
              <a:gd name="T13" fmla="*/ 0 h 728"/>
              <a:gd name="T14" fmla="*/ 0 w 598"/>
              <a:gd name="T15" fmla="*/ 46 h 728"/>
              <a:gd name="T16" fmla="*/ 0 w 598"/>
              <a:gd name="T17" fmla="*/ 704 h 728"/>
              <a:gd name="T18" fmla="*/ 31 w 598"/>
              <a:gd name="T19" fmla="*/ 727 h 728"/>
              <a:gd name="T20" fmla="*/ 574 w 598"/>
              <a:gd name="T21" fmla="*/ 727 h 728"/>
              <a:gd name="T22" fmla="*/ 597 w 598"/>
              <a:gd name="T23" fmla="*/ 704 h 728"/>
              <a:gd name="T24" fmla="*/ 597 w 598"/>
              <a:gd name="T25" fmla="*/ 207 h 728"/>
              <a:gd name="T26" fmla="*/ 413 w 598"/>
              <a:gd name="T27" fmla="*/ 168 h 728"/>
              <a:gd name="T28" fmla="*/ 413 w 598"/>
              <a:gd name="T29" fmla="*/ 168 h 728"/>
              <a:gd name="T30" fmla="*/ 413 w 598"/>
              <a:gd name="T31" fmla="*/ 84 h 728"/>
              <a:gd name="T32" fmla="*/ 505 w 598"/>
              <a:gd name="T33" fmla="*/ 168 h 728"/>
              <a:gd name="T34" fmla="*/ 413 w 598"/>
              <a:gd name="T35" fmla="*/ 168 h 728"/>
              <a:gd name="T36" fmla="*/ 54 w 598"/>
              <a:gd name="T37" fmla="*/ 681 h 728"/>
              <a:gd name="T38" fmla="*/ 54 w 598"/>
              <a:gd name="T39" fmla="*/ 681 h 728"/>
              <a:gd name="T40" fmla="*/ 54 w 598"/>
              <a:gd name="T41" fmla="*/ 46 h 728"/>
              <a:gd name="T42" fmla="*/ 360 w 598"/>
              <a:gd name="T43" fmla="*/ 46 h 728"/>
              <a:gd name="T44" fmla="*/ 360 w 598"/>
              <a:gd name="T45" fmla="*/ 199 h 728"/>
              <a:gd name="T46" fmla="*/ 390 w 598"/>
              <a:gd name="T47" fmla="*/ 222 h 728"/>
              <a:gd name="T48" fmla="*/ 543 w 598"/>
              <a:gd name="T49" fmla="*/ 222 h 728"/>
              <a:gd name="T50" fmla="*/ 551 w 598"/>
              <a:gd name="T51" fmla="*/ 222 h 728"/>
              <a:gd name="T52" fmla="*/ 551 w 598"/>
              <a:gd name="T53" fmla="*/ 681 h 728"/>
              <a:gd name="T54" fmla="*/ 54 w 598"/>
              <a:gd name="T55" fmla="*/ 681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98" h="728">
                <a:moveTo>
                  <a:pt x="597" y="207"/>
                </a:moveTo>
                <a:lnTo>
                  <a:pt x="597" y="207"/>
                </a:lnTo>
                <a:cubicBezTo>
                  <a:pt x="597" y="199"/>
                  <a:pt x="597" y="191"/>
                  <a:pt x="589" y="184"/>
                </a:cubicBezTo>
                <a:cubicBezTo>
                  <a:pt x="406" y="8"/>
                  <a:pt x="406" y="8"/>
                  <a:pt x="406" y="8"/>
                </a:cubicBezTo>
                <a:cubicBezTo>
                  <a:pt x="398" y="0"/>
                  <a:pt x="390" y="0"/>
                  <a:pt x="39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5" y="0"/>
                  <a:pt x="0" y="15"/>
                  <a:pt x="0" y="46"/>
                </a:cubicBezTo>
                <a:cubicBezTo>
                  <a:pt x="0" y="704"/>
                  <a:pt x="0" y="704"/>
                  <a:pt x="0" y="704"/>
                </a:cubicBezTo>
                <a:cubicBezTo>
                  <a:pt x="0" y="719"/>
                  <a:pt x="15" y="727"/>
                  <a:pt x="31" y="727"/>
                </a:cubicBezTo>
                <a:cubicBezTo>
                  <a:pt x="574" y="727"/>
                  <a:pt x="574" y="727"/>
                  <a:pt x="574" y="727"/>
                </a:cubicBezTo>
                <a:cubicBezTo>
                  <a:pt x="589" y="727"/>
                  <a:pt x="597" y="719"/>
                  <a:pt x="597" y="704"/>
                </a:cubicBezTo>
                <a:cubicBezTo>
                  <a:pt x="597" y="207"/>
                  <a:pt x="597" y="207"/>
                  <a:pt x="597" y="207"/>
                </a:cubicBezTo>
                <a:close/>
                <a:moveTo>
                  <a:pt x="413" y="168"/>
                </a:moveTo>
                <a:lnTo>
                  <a:pt x="413" y="168"/>
                </a:lnTo>
                <a:cubicBezTo>
                  <a:pt x="413" y="84"/>
                  <a:pt x="413" y="84"/>
                  <a:pt x="413" y="84"/>
                </a:cubicBezTo>
                <a:cubicBezTo>
                  <a:pt x="505" y="168"/>
                  <a:pt x="505" y="168"/>
                  <a:pt x="505" y="168"/>
                </a:cubicBezTo>
                <a:lnTo>
                  <a:pt x="413" y="168"/>
                </a:lnTo>
                <a:close/>
                <a:moveTo>
                  <a:pt x="54" y="681"/>
                </a:moveTo>
                <a:lnTo>
                  <a:pt x="54" y="681"/>
                </a:lnTo>
                <a:cubicBezTo>
                  <a:pt x="54" y="46"/>
                  <a:pt x="54" y="46"/>
                  <a:pt x="54" y="46"/>
                </a:cubicBezTo>
                <a:cubicBezTo>
                  <a:pt x="360" y="46"/>
                  <a:pt x="360" y="46"/>
                  <a:pt x="360" y="46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60" y="214"/>
                  <a:pt x="375" y="222"/>
                  <a:pt x="390" y="222"/>
                </a:cubicBezTo>
                <a:cubicBezTo>
                  <a:pt x="543" y="222"/>
                  <a:pt x="543" y="222"/>
                  <a:pt x="543" y="222"/>
                </a:cubicBezTo>
                <a:cubicBezTo>
                  <a:pt x="551" y="222"/>
                  <a:pt x="551" y="222"/>
                  <a:pt x="551" y="222"/>
                </a:cubicBezTo>
                <a:cubicBezTo>
                  <a:pt x="551" y="681"/>
                  <a:pt x="551" y="681"/>
                  <a:pt x="551" y="681"/>
                </a:cubicBezTo>
                <a:lnTo>
                  <a:pt x="54" y="6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500" name="Freeform 249">
            <a:extLst>
              <a:ext uri="{FF2B5EF4-FFF2-40B4-BE49-F238E27FC236}">
                <a16:creationId xmlns:a16="http://schemas.microsoft.com/office/drawing/2014/main" id="{F8CE76E9-6DBE-C542-A4A3-149B75E1B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2494" y="4977456"/>
            <a:ext cx="199168" cy="33662"/>
          </a:xfrm>
          <a:custGeom>
            <a:avLst/>
            <a:gdLst>
              <a:gd name="T0" fmla="*/ 284 w 315"/>
              <a:gd name="T1" fmla="*/ 0 h 55"/>
              <a:gd name="T2" fmla="*/ 284 w 315"/>
              <a:gd name="T3" fmla="*/ 0 h 55"/>
              <a:gd name="T4" fmla="*/ 31 w 315"/>
              <a:gd name="T5" fmla="*/ 0 h 55"/>
              <a:gd name="T6" fmla="*/ 0 w 315"/>
              <a:gd name="T7" fmla="*/ 23 h 55"/>
              <a:gd name="T8" fmla="*/ 31 w 315"/>
              <a:gd name="T9" fmla="*/ 54 h 55"/>
              <a:gd name="T10" fmla="*/ 284 w 315"/>
              <a:gd name="T11" fmla="*/ 54 h 55"/>
              <a:gd name="T12" fmla="*/ 314 w 315"/>
              <a:gd name="T13" fmla="*/ 23 h 55"/>
              <a:gd name="T14" fmla="*/ 284 w 315"/>
              <a:gd name="T1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5" h="55">
                <a:moveTo>
                  <a:pt x="284" y="0"/>
                </a:moveTo>
                <a:lnTo>
                  <a:pt x="284" y="0"/>
                </a:lnTo>
                <a:cubicBezTo>
                  <a:pt x="31" y="0"/>
                  <a:pt x="31" y="0"/>
                  <a:pt x="31" y="0"/>
                </a:cubicBezTo>
                <a:cubicBezTo>
                  <a:pt x="16" y="0"/>
                  <a:pt x="0" y="8"/>
                  <a:pt x="0" y="23"/>
                </a:cubicBezTo>
                <a:cubicBezTo>
                  <a:pt x="0" y="38"/>
                  <a:pt x="16" y="54"/>
                  <a:pt x="31" y="54"/>
                </a:cubicBezTo>
                <a:cubicBezTo>
                  <a:pt x="284" y="54"/>
                  <a:pt x="284" y="54"/>
                  <a:pt x="284" y="54"/>
                </a:cubicBezTo>
                <a:cubicBezTo>
                  <a:pt x="299" y="54"/>
                  <a:pt x="314" y="38"/>
                  <a:pt x="314" y="23"/>
                </a:cubicBezTo>
                <a:cubicBezTo>
                  <a:pt x="314" y="8"/>
                  <a:pt x="299" y="0"/>
                  <a:pt x="284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501" name="Freeform 250">
            <a:extLst>
              <a:ext uri="{FF2B5EF4-FFF2-40B4-BE49-F238E27FC236}">
                <a16:creationId xmlns:a16="http://schemas.microsoft.com/office/drawing/2014/main" id="{2A595C6D-D0C8-1C4D-A66A-E3C411E5F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2494" y="5061611"/>
            <a:ext cx="199168" cy="30856"/>
          </a:xfrm>
          <a:custGeom>
            <a:avLst/>
            <a:gdLst>
              <a:gd name="T0" fmla="*/ 284 w 315"/>
              <a:gd name="T1" fmla="*/ 0 h 47"/>
              <a:gd name="T2" fmla="*/ 284 w 315"/>
              <a:gd name="T3" fmla="*/ 0 h 47"/>
              <a:gd name="T4" fmla="*/ 31 w 315"/>
              <a:gd name="T5" fmla="*/ 0 h 47"/>
              <a:gd name="T6" fmla="*/ 0 w 315"/>
              <a:gd name="T7" fmla="*/ 23 h 47"/>
              <a:gd name="T8" fmla="*/ 31 w 315"/>
              <a:gd name="T9" fmla="*/ 46 h 47"/>
              <a:gd name="T10" fmla="*/ 284 w 315"/>
              <a:gd name="T11" fmla="*/ 46 h 47"/>
              <a:gd name="T12" fmla="*/ 314 w 315"/>
              <a:gd name="T13" fmla="*/ 23 h 47"/>
              <a:gd name="T14" fmla="*/ 284 w 315"/>
              <a:gd name="T1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5" h="47">
                <a:moveTo>
                  <a:pt x="284" y="0"/>
                </a:moveTo>
                <a:lnTo>
                  <a:pt x="284" y="0"/>
                </a:lnTo>
                <a:cubicBezTo>
                  <a:pt x="31" y="0"/>
                  <a:pt x="31" y="0"/>
                  <a:pt x="31" y="0"/>
                </a:cubicBezTo>
                <a:cubicBezTo>
                  <a:pt x="16" y="0"/>
                  <a:pt x="0" y="8"/>
                  <a:pt x="0" y="23"/>
                </a:cubicBezTo>
                <a:cubicBezTo>
                  <a:pt x="0" y="38"/>
                  <a:pt x="16" y="46"/>
                  <a:pt x="31" y="46"/>
                </a:cubicBezTo>
                <a:cubicBezTo>
                  <a:pt x="284" y="46"/>
                  <a:pt x="284" y="46"/>
                  <a:pt x="284" y="46"/>
                </a:cubicBezTo>
                <a:cubicBezTo>
                  <a:pt x="299" y="46"/>
                  <a:pt x="314" y="38"/>
                  <a:pt x="314" y="23"/>
                </a:cubicBezTo>
                <a:cubicBezTo>
                  <a:pt x="314" y="8"/>
                  <a:pt x="299" y="0"/>
                  <a:pt x="284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502" name="Freeform 251">
            <a:extLst>
              <a:ext uri="{FF2B5EF4-FFF2-40B4-BE49-F238E27FC236}">
                <a16:creationId xmlns:a16="http://schemas.microsoft.com/office/drawing/2014/main" id="{64FB81CB-5829-D140-8474-D8AE639AF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2494" y="5142960"/>
            <a:ext cx="199168" cy="30858"/>
          </a:xfrm>
          <a:custGeom>
            <a:avLst/>
            <a:gdLst>
              <a:gd name="T0" fmla="*/ 284 w 315"/>
              <a:gd name="T1" fmla="*/ 0 h 47"/>
              <a:gd name="T2" fmla="*/ 284 w 315"/>
              <a:gd name="T3" fmla="*/ 0 h 47"/>
              <a:gd name="T4" fmla="*/ 31 w 315"/>
              <a:gd name="T5" fmla="*/ 0 h 47"/>
              <a:gd name="T6" fmla="*/ 0 w 315"/>
              <a:gd name="T7" fmla="*/ 23 h 47"/>
              <a:gd name="T8" fmla="*/ 31 w 315"/>
              <a:gd name="T9" fmla="*/ 46 h 47"/>
              <a:gd name="T10" fmla="*/ 284 w 315"/>
              <a:gd name="T11" fmla="*/ 46 h 47"/>
              <a:gd name="T12" fmla="*/ 314 w 315"/>
              <a:gd name="T13" fmla="*/ 23 h 47"/>
              <a:gd name="T14" fmla="*/ 284 w 315"/>
              <a:gd name="T15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5" h="47">
                <a:moveTo>
                  <a:pt x="284" y="0"/>
                </a:moveTo>
                <a:lnTo>
                  <a:pt x="284" y="0"/>
                </a:lnTo>
                <a:cubicBezTo>
                  <a:pt x="31" y="0"/>
                  <a:pt x="31" y="0"/>
                  <a:pt x="31" y="0"/>
                </a:cubicBezTo>
                <a:cubicBezTo>
                  <a:pt x="16" y="0"/>
                  <a:pt x="0" y="8"/>
                  <a:pt x="0" y="23"/>
                </a:cubicBezTo>
                <a:cubicBezTo>
                  <a:pt x="0" y="38"/>
                  <a:pt x="16" y="46"/>
                  <a:pt x="31" y="46"/>
                </a:cubicBezTo>
                <a:cubicBezTo>
                  <a:pt x="284" y="46"/>
                  <a:pt x="284" y="46"/>
                  <a:pt x="284" y="46"/>
                </a:cubicBezTo>
                <a:cubicBezTo>
                  <a:pt x="299" y="46"/>
                  <a:pt x="314" y="38"/>
                  <a:pt x="314" y="23"/>
                </a:cubicBezTo>
                <a:cubicBezTo>
                  <a:pt x="314" y="8"/>
                  <a:pt x="299" y="0"/>
                  <a:pt x="284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 dirty="0">
              <a:latin typeface="Century Gothic" panose="020B0502020202020204" pitchFamily="34" charset="0"/>
            </a:endParaRPr>
          </a:p>
        </p:txBody>
      </p:sp>
      <p:sp>
        <p:nvSpPr>
          <p:cNvPr id="870" name="CuadroTexto 395">
            <a:extLst>
              <a:ext uri="{FF2B5EF4-FFF2-40B4-BE49-F238E27FC236}">
                <a16:creationId xmlns:a16="http://schemas.microsoft.com/office/drawing/2014/main" id="{F5521356-45D8-E84D-A3E6-2BC4F6D4C738}"/>
              </a:ext>
            </a:extLst>
          </p:cNvPr>
          <p:cNvSpPr txBox="1"/>
          <p:nvPr/>
        </p:nvSpPr>
        <p:spPr>
          <a:xfrm>
            <a:off x="10629987" y="3454232"/>
            <a:ext cx="1191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  <a:ea typeface="Lato" charset="0"/>
                <a:cs typeface="Lato" charset="0"/>
              </a:rPr>
              <a:t>2020</a:t>
            </a:r>
          </a:p>
        </p:txBody>
      </p:sp>
      <p:sp>
        <p:nvSpPr>
          <p:cNvPr id="69" name="CuadroTexto 579">
            <a:extLst>
              <a:ext uri="{FF2B5EF4-FFF2-40B4-BE49-F238E27FC236}">
                <a16:creationId xmlns:a16="http://schemas.microsoft.com/office/drawing/2014/main" id="{F0D77B89-4D54-1C4D-B5D0-3AF43E62207F}"/>
              </a:ext>
            </a:extLst>
          </p:cNvPr>
          <p:cNvSpPr txBox="1"/>
          <p:nvPr/>
        </p:nvSpPr>
        <p:spPr>
          <a:xfrm>
            <a:off x="627332" y="291867"/>
            <a:ext cx="10722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4000" dirty="0">
                <a:solidFill>
                  <a:srgbClr val="181717"/>
                </a:solidFill>
              </a:rPr>
              <a:t>Evolution of Digital Innovation in Financial Services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C6D520F-45AE-4B4C-9CB9-EF482304D7F8}"/>
              </a:ext>
            </a:extLst>
          </p:cNvPr>
          <p:cNvGrpSpPr/>
          <p:nvPr/>
        </p:nvGrpSpPr>
        <p:grpSpPr>
          <a:xfrm>
            <a:off x="10764460" y="4126666"/>
            <a:ext cx="1460186" cy="1471553"/>
            <a:chOff x="1858717" y="10942888"/>
            <a:chExt cx="1689672" cy="170282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261E740-0EDB-1847-BE90-C4767434BD56}"/>
                </a:ext>
              </a:extLst>
            </p:cNvPr>
            <p:cNvGrpSpPr/>
            <p:nvPr/>
          </p:nvGrpSpPr>
          <p:grpSpPr>
            <a:xfrm rot="7200000">
              <a:off x="1852141" y="10949464"/>
              <a:ext cx="1702823" cy="1689672"/>
              <a:chOff x="11558894" y="6365204"/>
              <a:chExt cx="632372" cy="627488"/>
            </a:xfrm>
            <a:solidFill>
              <a:schemeClr val="accent1"/>
            </a:solidFill>
          </p:grpSpPr>
          <p:sp>
            <p:nvSpPr>
              <p:cNvPr id="71" name="Freeform 57">
                <a:extLst>
                  <a:ext uri="{FF2B5EF4-FFF2-40B4-BE49-F238E27FC236}">
                    <a16:creationId xmlns:a16="http://schemas.microsoft.com/office/drawing/2014/main" id="{03237407-ABE1-A041-89DD-3AEEF9D3E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6324" y="6472634"/>
                <a:ext cx="380888" cy="388212"/>
              </a:xfrm>
              <a:custGeom>
                <a:avLst/>
                <a:gdLst>
                  <a:gd name="T0" fmla="*/ 597 w 686"/>
                  <a:gd name="T1" fmla="*/ 508 h 699"/>
                  <a:gd name="T2" fmla="*/ 597 w 686"/>
                  <a:gd name="T3" fmla="*/ 508 h 699"/>
                  <a:gd name="T4" fmla="*/ 177 w 686"/>
                  <a:gd name="T5" fmla="*/ 609 h 699"/>
                  <a:gd name="T6" fmla="*/ 89 w 686"/>
                  <a:gd name="T7" fmla="*/ 190 h 699"/>
                  <a:gd name="T8" fmla="*/ 508 w 686"/>
                  <a:gd name="T9" fmla="*/ 89 h 699"/>
                  <a:gd name="T10" fmla="*/ 597 w 686"/>
                  <a:gd name="T11" fmla="*/ 508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6" h="699">
                    <a:moveTo>
                      <a:pt x="597" y="508"/>
                    </a:moveTo>
                    <a:lnTo>
                      <a:pt x="597" y="508"/>
                    </a:lnTo>
                    <a:cubicBezTo>
                      <a:pt x="508" y="647"/>
                      <a:pt x="317" y="698"/>
                      <a:pt x="177" y="609"/>
                    </a:cubicBezTo>
                    <a:cubicBezTo>
                      <a:pt x="38" y="520"/>
                      <a:pt x="0" y="330"/>
                      <a:pt x="89" y="190"/>
                    </a:cubicBezTo>
                    <a:cubicBezTo>
                      <a:pt x="177" y="38"/>
                      <a:pt x="355" y="0"/>
                      <a:pt x="508" y="89"/>
                    </a:cubicBezTo>
                    <a:cubicBezTo>
                      <a:pt x="647" y="177"/>
                      <a:pt x="685" y="368"/>
                      <a:pt x="597" y="50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2" name="Freeform 58">
                <a:extLst>
                  <a:ext uri="{FF2B5EF4-FFF2-40B4-BE49-F238E27FC236}">
                    <a16:creationId xmlns:a16="http://schemas.microsoft.com/office/drawing/2014/main" id="{172183FB-2762-944E-B032-70F885A29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12820" y="6753416"/>
                <a:ext cx="36623" cy="205094"/>
              </a:xfrm>
              <a:custGeom>
                <a:avLst/>
                <a:gdLst>
                  <a:gd name="T0" fmla="*/ 0 w 65"/>
                  <a:gd name="T1" fmla="*/ 37 h 369"/>
                  <a:gd name="T2" fmla="*/ 0 w 65"/>
                  <a:gd name="T3" fmla="*/ 37 h 369"/>
                  <a:gd name="T4" fmla="*/ 0 w 65"/>
                  <a:gd name="T5" fmla="*/ 329 h 369"/>
                  <a:gd name="T6" fmla="*/ 39 w 65"/>
                  <a:gd name="T7" fmla="*/ 368 h 369"/>
                  <a:gd name="T8" fmla="*/ 64 w 65"/>
                  <a:gd name="T9" fmla="*/ 329 h 369"/>
                  <a:gd name="T10" fmla="*/ 64 w 65"/>
                  <a:gd name="T11" fmla="*/ 37 h 369"/>
                  <a:gd name="T12" fmla="*/ 26 w 65"/>
                  <a:gd name="T13" fmla="*/ 0 h 369"/>
                  <a:gd name="T14" fmla="*/ 0 w 65"/>
                  <a:gd name="T15" fmla="*/ 37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369">
                    <a:moveTo>
                      <a:pt x="0" y="37"/>
                    </a:moveTo>
                    <a:lnTo>
                      <a:pt x="0" y="37"/>
                    </a:ln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55"/>
                      <a:pt x="13" y="368"/>
                      <a:pt x="39" y="368"/>
                    </a:cubicBezTo>
                    <a:cubicBezTo>
                      <a:pt x="51" y="368"/>
                      <a:pt x="64" y="355"/>
                      <a:pt x="64" y="329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4" y="12"/>
                      <a:pt x="51" y="0"/>
                      <a:pt x="26" y="0"/>
                    </a:cubicBezTo>
                    <a:cubicBezTo>
                      <a:pt x="13" y="0"/>
                      <a:pt x="0" y="25"/>
                      <a:pt x="0" y="3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3" name="Freeform 59">
                <a:extLst>
                  <a:ext uri="{FF2B5EF4-FFF2-40B4-BE49-F238E27FC236}">
                    <a16:creationId xmlns:a16="http://schemas.microsoft.com/office/drawing/2014/main" id="{B8B651FD-B9A9-DC45-95D1-3042B4DF1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10167" y="6477517"/>
                <a:ext cx="175795" cy="126963"/>
              </a:xfrm>
              <a:custGeom>
                <a:avLst/>
                <a:gdLst>
                  <a:gd name="T0" fmla="*/ 13 w 319"/>
                  <a:gd name="T1" fmla="*/ 64 h 230"/>
                  <a:gd name="T2" fmla="*/ 13 w 319"/>
                  <a:gd name="T3" fmla="*/ 64 h 230"/>
                  <a:gd name="T4" fmla="*/ 254 w 319"/>
                  <a:gd name="T5" fmla="*/ 216 h 230"/>
                  <a:gd name="T6" fmla="*/ 305 w 319"/>
                  <a:gd name="T7" fmla="*/ 203 h 230"/>
                  <a:gd name="T8" fmla="*/ 292 w 319"/>
                  <a:gd name="T9" fmla="*/ 165 h 230"/>
                  <a:gd name="T10" fmla="*/ 51 w 319"/>
                  <a:gd name="T11" fmla="*/ 13 h 230"/>
                  <a:gd name="T12" fmla="*/ 0 w 319"/>
                  <a:gd name="T13" fmla="*/ 26 h 230"/>
                  <a:gd name="T14" fmla="*/ 13 w 319"/>
                  <a:gd name="T15" fmla="*/ 64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9" h="230">
                    <a:moveTo>
                      <a:pt x="13" y="64"/>
                    </a:moveTo>
                    <a:lnTo>
                      <a:pt x="13" y="64"/>
                    </a:lnTo>
                    <a:cubicBezTo>
                      <a:pt x="254" y="216"/>
                      <a:pt x="254" y="216"/>
                      <a:pt x="254" y="216"/>
                    </a:cubicBezTo>
                    <a:cubicBezTo>
                      <a:pt x="267" y="229"/>
                      <a:pt x="292" y="229"/>
                      <a:pt x="305" y="203"/>
                    </a:cubicBezTo>
                    <a:cubicBezTo>
                      <a:pt x="318" y="191"/>
                      <a:pt x="305" y="178"/>
                      <a:pt x="292" y="165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38" y="0"/>
                      <a:pt x="13" y="0"/>
                      <a:pt x="0" y="26"/>
                    </a:cubicBezTo>
                    <a:cubicBezTo>
                      <a:pt x="0" y="39"/>
                      <a:pt x="0" y="64"/>
                      <a:pt x="13" y="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1ABC16EA-C539-D44F-A0EE-C449B635F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0483" y="6401827"/>
                <a:ext cx="126963" cy="197770"/>
              </a:xfrm>
              <a:custGeom>
                <a:avLst/>
                <a:gdLst>
                  <a:gd name="T0" fmla="*/ 64 w 230"/>
                  <a:gd name="T1" fmla="*/ 342 h 356"/>
                  <a:gd name="T2" fmla="*/ 64 w 230"/>
                  <a:gd name="T3" fmla="*/ 342 h 356"/>
                  <a:gd name="T4" fmla="*/ 216 w 230"/>
                  <a:gd name="T5" fmla="*/ 50 h 356"/>
                  <a:gd name="T6" fmla="*/ 203 w 230"/>
                  <a:gd name="T7" fmla="*/ 13 h 356"/>
                  <a:gd name="T8" fmla="*/ 165 w 230"/>
                  <a:gd name="T9" fmla="*/ 25 h 356"/>
                  <a:gd name="T10" fmla="*/ 0 w 230"/>
                  <a:gd name="T11" fmla="*/ 304 h 356"/>
                  <a:gd name="T12" fmla="*/ 13 w 230"/>
                  <a:gd name="T13" fmla="*/ 355 h 356"/>
                  <a:gd name="T14" fmla="*/ 64 w 230"/>
                  <a:gd name="T15" fmla="*/ 342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356">
                    <a:moveTo>
                      <a:pt x="64" y="342"/>
                    </a:moveTo>
                    <a:lnTo>
                      <a:pt x="64" y="342"/>
                    </a:lnTo>
                    <a:cubicBezTo>
                      <a:pt x="216" y="50"/>
                      <a:pt x="216" y="50"/>
                      <a:pt x="216" y="50"/>
                    </a:cubicBezTo>
                    <a:cubicBezTo>
                      <a:pt x="229" y="38"/>
                      <a:pt x="229" y="13"/>
                      <a:pt x="203" y="13"/>
                    </a:cubicBezTo>
                    <a:cubicBezTo>
                      <a:pt x="190" y="0"/>
                      <a:pt x="165" y="0"/>
                      <a:pt x="165" y="25"/>
                    </a:cubicBezTo>
                    <a:cubicBezTo>
                      <a:pt x="0" y="304"/>
                      <a:pt x="0" y="304"/>
                      <a:pt x="0" y="304"/>
                    </a:cubicBezTo>
                    <a:cubicBezTo>
                      <a:pt x="0" y="317"/>
                      <a:pt x="0" y="342"/>
                      <a:pt x="13" y="355"/>
                    </a:cubicBezTo>
                    <a:cubicBezTo>
                      <a:pt x="38" y="355"/>
                      <a:pt x="51" y="355"/>
                      <a:pt x="64" y="34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5" name="Freeform 61">
                <a:extLst>
                  <a:ext uri="{FF2B5EF4-FFF2-40B4-BE49-F238E27FC236}">
                    <a16:creationId xmlns:a16="http://schemas.microsoft.com/office/drawing/2014/main" id="{C369D368-5C00-3441-9AAE-765D30F62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95517" y="6689935"/>
                <a:ext cx="153821" cy="56157"/>
              </a:xfrm>
              <a:custGeom>
                <a:avLst/>
                <a:gdLst>
                  <a:gd name="T0" fmla="*/ 241 w 280"/>
                  <a:gd name="T1" fmla="*/ 0 h 103"/>
                  <a:gd name="T2" fmla="*/ 241 w 280"/>
                  <a:gd name="T3" fmla="*/ 0 h 103"/>
                  <a:gd name="T4" fmla="*/ 38 w 280"/>
                  <a:gd name="T5" fmla="*/ 26 h 103"/>
                  <a:gd name="T6" fmla="*/ 13 w 280"/>
                  <a:gd name="T7" fmla="*/ 64 h 103"/>
                  <a:gd name="T8" fmla="*/ 50 w 280"/>
                  <a:gd name="T9" fmla="*/ 89 h 103"/>
                  <a:gd name="T10" fmla="*/ 254 w 280"/>
                  <a:gd name="T11" fmla="*/ 76 h 103"/>
                  <a:gd name="T12" fmla="*/ 279 w 280"/>
                  <a:gd name="T13" fmla="*/ 38 h 103"/>
                  <a:gd name="T14" fmla="*/ 241 w 280"/>
                  <a:gd name="T1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103">
                    <a:moveTo>
                      <a:pt x="241" y="0"/>
                    </a:moveTo>
                    <a:lnTo>
                      <a:pt x="241" y="0"/>
                    </a:lnTo>
                    <a:cubicBezTo>
                      <a:pt x="38" y="26"/>
                      <a:pt x="38" y="26"/>
                      <a:pt x="38" y="26"/>
                    </a:cubicBezTo>
                    <a:cubicBezTo>
                      <a:pt x="25" y="26"/>
                      <a:pt x="0" y="51"/>
                      <a:pt x="13" y="64"/>
                    </a:cubicBezTo>
                    <a:cubicBezTo>
                      <a:pt x="13" y="89"/>
                      <a:pt x="25" y="102"/>
                      <a:pt x="50" y="89"/>
                    </a:cubicBezTo>
                    <a:cubicBezTo>
                      <a:pt x="254" y="76"/>
                      <a:pt x="254" y="76"/>
                      <a:pt x="254" y="76"/>
                    </a:cubicBezTo>
                    <a:cubicBezTo>
                      <a:pt x="267" y="76"/>
                      <a:pt x="279" y="51"/>
                      <a:pt x="279" y="38"/>
                    </a:cubicBezTo>
                    <a:cubicBezTo>
                      <a:pt x="279" y="13"/>
                      <a:pt x="254" y="0"/>
                      <a:pt x="24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DF7079EF-BF01-7E48-8F47-32998EEF3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42119" y="6387177"/>
                <a:ext cx="48832" cy="246602"/>
              </a:xfrm>
              <a:custGeom>
                <a:avLst/>
                <a:gdLst>
                  <a:gd name="T0" fmla="*/ 26 w 90"/>
                  <a:gd name="T1" fmla="*/ 39 h 446"/>
                  <a:gd name="T2" fmla="*/ 26 w 90"/>
                  <a:gd name="T3" fmla="*/ 39 h 446"/>
                  <a:gd name="T4" fmla="*/ 0 w 90"/>
                  <a:gd name="T5" fmla="*/ 407 h 446"/>
                  <a:gd name="T6" fmla="*/ 38 w 90"/>
                  <a:gd name="T7" fmla="*/ 445 h 446"/>
                  <a:gd name="T8" fmla="*/ 63 w 90"/>
                  <a:gd name="T9" fmla="*/ 407 h 446"/>
                  <a:gd name="T10" fmla="*/ 89 w 90"/>
                  <a:gd name="T11" fmla="*/ 39 h 446"/>
                  <a:gd name="T12" fmla="*/ 51 w 90"/>
                  <a:gd name="T13" fmla="*/ 0 h 446"/>
                  <a:gd name="T14" fmla="*/ 26 w 90"/>
                  <a:gd name="T15" fmla="*/ 39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446">
                    <a:moveTo>
                      <a:pt x="26" y="39"/>
                    </a:moveTo>
                    <a:lnTo>
                      <a:pt x="26" y="39"/>
                    </a:ln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19"/>
                      <a:pt x="13" y="445"/>
                      <a:pt x="38" y="445"/>
                    </a:cubicBezTo>
                    <a:cubicBezTo>
                      <a:pt x="51" y="445"/>
                      <a:pt x="63" y="432"/>
                      <a:pt x="63" y="407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89" y="26"/>
                      <a:pt x="76" y="0"/>
                      <a:pt x="51" y="0"/>
                    </a:cubicBezTo>
                    <a:cubicBezTo>
                      <a:pt x="38" y="0"/>
                      <a:pt x="26" y="13"/>
                      <a:pt x="26" y="3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7" name="Freeform 63">
                <a:extLst>
                  <a:ext uri="{FF2B5EF4-FFF2-40B4-BE49-F238E27FC236}">
                    <a16:creationId xmlns:a16="http://schemas.microsoft.com/office/drawing/2014/main" id="{35FA4E3B-E901-DB4C-8F49-DC7D27022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83625" y="6528789"/>
                <a:ext cx="268575" cy="134288"/>
              </a:xfrm>
              <a:custGeom>
                <a:avLst/>
                <a:gdLst>
                  <a:gd name="T0" fmla="*/ 254 w 484"/>
                  <a:gd name="T1" fmla="*/ 13 h 243"/>
                  <a:gd name="T2" fmla="*/ 254 w 484"/>
                  <a:gd name="T3" fmla="*/ 13 h 243"/>
                  <a:gd name="T4" fmla="*/ 0 w 484"/>
                  <a:gd name="T5" fmla="*/ 242 h 243"/>
                  <a:gd name="T6" fmla="*/ 445 w 484"/>
                  <a:gd name="T7" fmla="*/ 242 h 243"/>
                  <a:gd name="T8" fmla="*/ 470 w 484"/>
                  <a:gd name="T9" fmla="*/ 203 h 243"/>
                  <a:gd name="T10" fmla="*/ 445 w 484"/>
                  <a:gd name="T11" fmla="*/ 165 h 243"/>
                  <a:gd name="T12" fmla="*/ 178 w 484"/>
                  <a:gd name="T13" fmla="*/ 178 h 243"/>
                  <a:gd name="T14" fmla="*/ 305 w 484"/>
                  <a:gd name="T15" fmla="*/ 64 h 243"/>
                  <a:gd name="T16" fmla="*/ 305 w 484"/>
                  <a:gd name="T17" fmla="*/ 13 h 243"/>
                  <a:gd name="T18" fmla="*/ 254 w 484"/>
                  <a:gd name="T19" fmla="*/ 1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4" h="243">
                    <a:moveTo>
                      <a:pt x="254" y="13"/>
                    </a:moveTo>
                    <a:lnTo>
                      <a:pt x="254" y="13"/>
                    </a:lnTo>
                    <a:cubicBezTo>
                      <a:pt x="0" y="242"/>
                      <a:pt x="0" y="242"/>
                      <a:pt x="0" y="242"/>
                    </a:cubicBezTo>
                    <a:cubicBezTo>
                      <a:pt x="445" y="242"/>
                      <a:pt x="445" y="242"/>
                      <a:pt x="445" y="242"/>
                    </a:cubicBezTo>
                    <a:cubicBezTo>
                      <a:pt x="458" y="242"/>
                      <a:pt x="483" y="229"/>
                      <a:pt x="470" y="203"/>
                    </a:cubicBezTo>
                    <a:cubicBezTo>
                      <a:pt x="470" y="191"/>
                      <a:pt x="458" y="165"/>
                      <a:pt x="445" y="165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305" y="64"/>
                      <a:pt x="305" y="64"/>
                      <a:pt x="305" y="64"/>
                    </a:cubicBezTo>
                    <a:cubicBezTo>
                      <a:pt x="318" y="51"/>
                      <a:pt x="318" y="25"/>
                      <a:pt x="305" y="13"/>
                    </a:cubicBezTo>
                    <a:cubicBezTo>
                      <a:pt x="292" y="0"/>
                      <a:pt x="267" y="0"/>
                      <a:pt x="254" y="1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8" name="Freeform 64">
                <a:extLst>
                  <a:ext uri="{FF2B5EF4-FFF2-40B4-BE49-F238E27FC236}">
                    <a16:creationId xmlns:a16="http://schemas.microsoft.com/office/drawing/2014/main" id="{22400529-3A90-244B-9E19-D48FAB9E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71207" y="6716793"/>
                <a:ext cx="119637" cy="153820"/>
              </a:xfrm>
              <a:custGeom>
                <a:avLst/>
                <a:gdLst>
                  <a:gd name="T0" fmla="*/ 153 w 217"/>
                  <a:gd name="T1" fmla="*/ 13 h 280"/>
                  <a:gd name="T2" fmla="*/ 153 w 217"/>
                  <a:gd name="T3" fmla="*/ 13 h 280"/>
                  <a:gd name="T4" fmla="*/ 13 w 217"/>
                  <a:gd name="T5" fmla="*/ 228 h 280"/>
                  <a:gd name="T6" fmla="*/ 26 w 217"/>
                  <a:gd name="T7" fmla="*/ 267 h 280"/>
                  <a:gd name="T8" fmla="*/ 64 w 217"/>
                  <a:gd name="T9" fmla="*/ 267 h 280"/>
                  <a:gd name="T10" fmla="*/ 216 w 217"/>
                  <a:gd name="T11" fmla="*/ 64 h 280"/>
                  <a:gd name="T12" fmla="*/ 204 w 217"/>
                  <a:gd name="T13" fmla="*/ 13 h 280"/>
                  <a:gd name="T14" fmla="*/ 153 w 217"/>
                  <a:gd name="T15" fmla="*/ 1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7" h="280">
                    <a:moveTo>
                      <a:pt x="153" y="13"/>
                    </a:moveTo>
                    <a:lnTo>
                      <a:pt x="153" y="13"/>
                    </a:lnTo>
                    <a:cubicBezTo>
                      <a:pt x="13" y="228"/>
                      <a:pt x="13" y="228"/>
                      <a:pt x="13" y="228"/>
                    </a:cubicBezTo>
                    <a:cubicBezTo>
                      <a:pt x="0" y="241"/>
                      <a:pt x="0" y="267"/>
                      <a:pt x="26" y="267"/>
                    </a:cubicBezTo>
                    <a:cubicBezTo>
                      <a:pt x="39" y="279"/>
                      <a:pt x="51" y="279"/>
                      <a:pt x="64" y="267"/>
                    </a:cubicBezTo>
                    <a:cubicBezTo>
                      <a:pt x="216" y="64"/>
                      <a:pt x="216" y="64"/>
                      <a:pt x="216" y="64"/>
                    </a:cubicBezTo>
                    <a:cubicBezTo>
                      <a:pt x="216" y="38"/>
                      <a:pt x="216" y="25"/>
                      <a:pt x="204" y="13"/>
                    </a:cubicBezTo>
                    <a:cubicBezTo>
                      <a:pt x="191" y="0"/>
                      <a:pt x="165" y="0"/>
                      <a:pt x="153" y="1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9" name="Freeform 65">
                <a:extLst>
                  <a:ext uri="{FF2B5EF4-FFF2-40B4-BE49-F238E27FC236}">
                    <a16:creationId xmlns:a16="http://schemas.microsoft.com/office/drawing/2014/main" id="{B725268F-DB4A-744E-AC37-590E35311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4326" y="6704584"/>
                <a:ext cx="97664" cy="183120"/>
              </a:xfrm>
              <a:custGeom>
                <a:avLst/>
                <a:gdLst>
                  <a:gd name="T0" fmla="*/ 0 w 178"/>
                  <a:gd name="T1" fmla="*/ 50 h 331"/>
                  <a:gd name="T2" fmla="*/ 0 w 178"/>
                  <a:gd name="T3" fmla="*/ 50 h 331"/>
                  <a:gd name="T4" fmla="*/ 101 w 178"/>
                  <a:gd name="T5" fmla="*/ 304 h 331"/>
                  <a:gd name="T6" fmla="*/ 152 w 178"/>
                  <a:gd name="T7" fmla="*/ 330 h 331"/>
                  <a:gd name="T8" fmla="*/ 165 w 178"/>
                  <a:gd name="T9" fmla="*/ 279 h 331"/>
                  <a:gd name="T10" fmla="*/ 63 w 178"/>
                  <a:gd name="T11" fmla="*/ 25 h 331"/>
                  <a:gd name="T12" fmla="*/ 25 w 178"/>
                  <a:gd name="T13" fmla="*/ 0 h 331"/>
                  <a:gd name="T14" fmla="*/ 0 w 178"/>
                  <a:gd name="T15" fmla="*/ 5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331">
                    <a:moveTo>
                      <a:pt x="0" y="50"/>
                    </a:moveTo>
                    <a:lnTo>
                      <a:pt x="0" y="50"/>
                    </a:lnTo>
                    <a:cubicBezTo>
                      <a:pt x="101" y="304"/>
                      <a:pt x="101" y="304"/>
                      <a:pt x="101" y="304"/>
                    </a:cubicBezTo>
                    <a:cubicBezTo>
                      <a:pt x="114" y="317"/>
                      <a:pt x="139" y="330"/>
                      <a:pt x="152" y="330"/>
                    </a:cubicBezTo>
                    <a:cubicBezTo>
                      <a:pt x="165" y="317"/>
                      <a:pt x="177" y="292"/>
                      <a:pt x="165" y="279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12"/>
                      <a:pt x="37" y="0"/>
                      <a:pt x="25" y="0"/>
                    </a:cubicBezTo>
                    <a:cubicBezTo>
                      <a:pt x="0" y="12"/>
                      <a:pt x="0" y="38"/>
                      <a:pt x="0" y="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0" name="Freeform 66">
                <a:extLst>
                  <a:ext uri="{FF2B5EF4-FFF2-40B4-BE49-F238E27FC236}">
                    <a16:creationId xmlns:a16="http://schemas.microsoft.com/office/drawing/2014/main" id="{2B700F00-B36F-5B4D-807A-08C20AE4C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8275" y="6682611"/>
                <a:ext cx="183120" cy="141612"/>
              </a:xfrm>
              <a:custGeom>
                <a:avLst/>
                <a:gdLst>
                  <a:gd name="T0" fmla="*/ 12 w 331"/>
                  <a:gd name="T1" fmla="*/ 64 h 255"/>
                  <a:gd name="T2" fmla="*/ 12 w 331"/>
                  <a:gd name="T3" fmla="*/ 64 h 255"/>
                  <a:gd name="T4" fmla="*/ 266 w 331"/>
                  <a:gd name="T5" fmla="*/ 242 h 255"/>
                  <a:gd name="T6" fmla="*/ 317 w 331"/>
                  <a:gd name="T7" fmla="*/ 229 h 255"/>
                  <a:gd name="T8" fmla="*/ 304 w 331"/>
                  <a:gd name="T9" fmla="*/ 178 h 255"/>
                  <a:gd name="T10" fmla="*/ 50 w 331"/>
                  <a:gd name="T11" fmla="*/ 13 h 255"/>
                  <a:gd name="T12" fmla="*/ 0 w 331"/>
                  <a:gd name="T13" fmla="*/ 13 h 255"/>
                  <a:gd name="T14" fmla="*/ 12 w 331"/>
                  <a:gd name="T15" fmla="*/ 6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1" h="255">
                    <a:moveTo>
                      <a:pt x="12" y="64"/>
                    </a:moveTo>
                    <a:lnTo>
                      <a:pt x="12" y="64"/>
                    </a:lnTo>
                    <a:cubicBezTo>
                      <a:pt x="266" y="242"/>
                      <a:pt x="266" y="242"/>
                      <a:pt x="266" y="242"/>
                    </a:cubicBezTo>
                    <a:cubicBezTo>
                      <a:pt x="292" y="254"/>
                      <a:pt x="304" y="242"/>
                      <a:pt x="317" y="229"/>
                    </a:cubicBezTo>
                    <a:cubicBezTo>
                      <a:pt x="330" y="217"/>
                      <a:pt x="330" y="191"/>
                      <a:pt x="304" y="178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38" y="0"/>
                      <a:pt x="12" y="0"/>
                      <a:pt x="0" y="13"/>
                    </a:cubicBezTo>
                    <a:cubicBezTo>
                      <a:pt x="0" y="39"/>
                      <a:pt x="0" y="51"/>
                      <a:pt x="12" y="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1" name="Freeform 67">
                <a:extLst>
                  <a:ext uri="{FF2B5EF4-FFF2-40B4-BE49-F238E27FC236}">
                    <a16:creationId xmlns:a16="http://schemas.microsoft.com/office/drawing/2014/main" id="{613BDE7B-D8B3-3E4F-8EA3-F7F20F264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9700" y="6592271"/>
                <a:ext cx="141612" cy="63481"/>
              </a:xfrm>
              <a:custGeom>
                <a:avLst/>
                <a:gdLst>
                  <a:gd name="T0" fmla="*/ 38 w 255"/>
                  <a:gd name="T1" fmla="*/ 64 h 116"/>
                  <a:gd name="T2" fmla="*/ 38 w 255"/>
                  <a:gd name="T3" fmla="*/ 64 h 116"/>
                  <a:gd name="T4" fmla="*/ 115 w 255"/>
                  <a:gd name="T5" fmla="*/ 89 h 116"/>
                  <a:gd name="T6" fmla="*/ 216 w 255"/>
                  <a:gd name="T7" fmla="*/ 115 h 116"/>
                  <a:gd name="T8" fmla="*/ 254 w 255"/>
                  <a:gd name="T9" fmla="*/ 77 h 116"/>
                  <a:gd name="T10" fmla="*/ 229 w 255"/>
                  <a:gd name="T11" fmla="*/ 39 h 116"/>
                  <a:gd name="T12" fmla="*/ 140 w 255"/>
                  <a:gd name="T13" fmla="*/ 26 h 116"/>
                  <a:gd name="T14" fmla="*/ 51 w 255"/>
                  <a:gd name="T15" fmla="*/ 0 h 116"/>
                  <a:gd name="T16" fmla="*/ 13 w 255"/>
                  <a:gd name="T17" fmla="*/ 26 h 116"/>
                  <a:gd name="T18" fmla="*/ 38 w 255"/>
                  <a:gd name="T19" fmla="*/ 6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5" h="116">
                    <a:moveTo>
                      <a:pt x="38" y="64"/>
                    </a:moveTo>
                    <a:lnTo>
                      <a:pt x="38" y="64"/>
                    </a:lnTo>
                    <a:cubicBezTo>
                      <a:pt x="76" y="77"/>
                      <a:pt x="102" y="77"/>
                      <a:pt x="115" y="89"/>
                    </a:cubicBezTo>
                    <a:cubicBezTo>
                      <a:pt x="140" y="89"/>
                      <a:pt x="165" y="102"/>
                      <a:pt x="216" y="115"/>
                    </a:cubicBezTo>
                    <a:cubicBezTo>
                      <a:pt x="229" y="115"/>
                      <a:pt x="254" y="102"/>
                      <a:pt x="254" y="77"/>
                    </a:cubicBezTo>
                    <a:cubicBezTo>
                      <a:pt x="254" y="64"/>
                      <a:pt x="241" y="51"/>
                      <a:pt x="229" y="39"/>
                    </a:cubicBezTo>
                    <a:cubicBezTo>
                      <a:pt x="191" y="39"/>
                      <a:pt x="165" y="26"/>
                      <a:pt x="140" y="26"/>
                    </a:cubicBezTo>
                    <a:cubicBezTo>
                      <a:pt x="115" y="13"/>
                      <a:pt x="89" y="13"/>
                      <a:pt x="51" y="0"/>
                    </a:cubicBezTo>
                    <a:cubicBezTo>
                      <a:pt x="26" y="0"/>
                      <a:pt x="13" y="13"/>
                      <a:pt x="13" y="26"/>
                    </a:cubicBezTo>
                    <a:cubicBezTo>
                      <a:pt x="0" y="51"/>
                      <a:pt x="13" y="64"/>
                      <a:pt x="38" y="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" name="Freeform 68">
                <a:extLst>
                  <a:ext uri="{FF2B5EF4-FFF2-40B4-BE49-F238E27FC236}">
                    <a16:creationId xmlns:a16="http://schemas.microsoft.com/office/drawing/2014/main" id="{31E44CA9-9171-A741-840E-436F4D84C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9806" y="6457984"/>
                <a:ext cx="92781" cy="141612"/>
              </a:xfrm>
              <a:custGeom>
                <a:avLst/>
                <a:gdLst>
                  <a:gd name="T0" fmla="*/ 13 w 166"/>
                  <a:gd name="T1" fmla="*/ 51 h 255"/>
                  <a:gd name="T2" fmla="*/ 13 w 166"/>
                  <a:gd name="T3" fmla="*/ 51 h 255"/>
                  <a:gd name="T4" fmla="*/ 63 w 166"/>
                  <a:gd name="T5" fmla="*/ 140 h 255"/>
                  <a:gd name="T6" fmla="*/ 102 w 166"/>
                  <a:gd name="T7" fmla="*/ 229 h 255"/>
                  <a:gd name="T8" fmla="*/ 140 w 166"/>
                  <a:gd name="T9" fmla="*/ 241 h 255"/>
                  <a:gd name="T10" fmla="*/ 165 w 166"/>
                  <a:gd name="T11" fmla="*/ 203 h 255"/>
                  <a:gd name="T12" fmla="*/ 114 w 166"/>
                  <a:gd name="T13" fmla="*/ 115 h 255"/>
                  <a:gd name="T14" fmla="*/ 76 w 166"/>
                  <a:gd name="T15" fmla="*/ 38 h 255"/>
                  <a:gd name="T16" fmla="*/ 26 w 166"/>
                  <a:gd name="T17" fmla="*/ 13 h 255"/>
                  <a:gd name="T18" fmla="*/ 13 w 166"/>
                  <a:gd name="T19" fmla="*/ 5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6" h="255">
                    <a:moveTo>
                      <a:pt x="13" y="51"/>
                    </a:moveTo>
                    <a:lnTo>
                      <a:pt x="13" y="51"/>
                    </a:lnTo>
                    <a:cubicBezTo>
                      <a:pt x="26" y="89"/>
                      <a:pt x="38" y="127"/>
                      <a:pt x="63" y="140"/>
                    </a:cubicBezTo>
                    <a:cubicBezTo>
                      <a:pt x="76" y="165"/>
                      <a:pt x="89" y="191"/>
                      <a:pt x="102" y="229"/>
                    </a:cubicBezTo>
                    <a:cubicBezTo>
                      <a:pt x="102" y="241"/>
                      <a:pt x="127" y="254"/>
                      <a:pt x="140" y="241"/>
                    </a:cubicBezTo>
                    <a:cubicBezTo>
                      <a:pt x="165" y="241"/>
                      <a:pt x="165" y="216"/>
                      <a:pt x="165" y="203"/>
                    </a:cubicBezTo>
                    <a:cubicBezTo>
                      <a:pt x="152" y="165"/>
                      <a:pt x="127" y="140"/>
                      <a:pt x="114" y="115"/>
                    </a:cubicBezTo>
                    <a:cubicBezTo>
                      <a:pt x="102" y="89"/>
                      <a:pt x="89" y="64"/>
                      <a:pt x="76" y="38"/>
                    </a:cubicBezTo>
                    <a:cubicBezTo>
                      <a:pt x="63" y="13"/>
                      <a:pt x="51" y="0"/>
                      <a:pt x="26" y="13"/>
                    </a:cubicBezTo>
                    <a:cubicBezTo>
                      <a:pt x="13" y="13"/>
                      <a:pt x="0" y="38"/>
                      <a:pt x="13" y="5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3" name="Freeform 69">
                <a:extLst>
                  <a:ext uri="{FF2B5EF4-FFF2-40B4-BE49-F238E27FC236}">
                    <a16:creationId xmlns:a16="http://schemas.microsoft.com/office/drawing/2014/main" id="{8F31C2A8-8B11-534F-96D4-B030A49F6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86278" y="6592271"/>
                <a:ext cx="104988" cy="100106"/>
              </a:xfrm>
              <a:custGeom>
                <a:avLst/>
                <a:gdLst>
                  <a:gd name="T0" fmla="*/ 164 w 190"/>
                  <a:gd name="T1" fmla="*/ 128 h 179"/>
                  <a:gd name="T2" fmla="*/ 164 w 190"/>
                  <a:gd name="T3" fmla="*/ 128 h 179"/>
                  <a:gd name="T4" fmla="*/ 50 w 190"/>
                  <a:gd name="T5" fmla="*/ 153 h 179"/>
                  <a:gd name="T6" fmla="*/ 25 w 190"/>
                  <a:gd name="T7" fmla="*/ 51 h 179"/>
                  <a:gd name="T8" fmla="*/ 139 w 190"/>
                  <a:gd name="T9" fmla="*/ 26 h 179"/>
                  <a:gd name="T10" fmla="*/ 164 w 190"/>
                  <a:gd name="T11" fmla="*/ 12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179">
                    <a:moveTo>
                      <a:pt x="164" y="128"/>
                    </a:moveTo>
                    <a:lnTo>
                      <a:pt x="164" y="128"/>
                    </a:lnTo>
                    <a:cubicBezTo>
                      <a:pt x="139" y="165"/>
                      <a:pt x="89" y="178"/>
                      <a:pt x="50" y="153"/>
                    </a:cubicBezTo>
                    <a:cubicBezTo>
                      <a:pt x="12" y="128"/>
                      <a:pt x="0" y="77"/>
                      <a:pt x="25" y="51"/>
                    </a:cubicBezTo>
                    <a:cubicBezTo>
                      <a:pt x="50" y="13"/>
                      <a:pt x="101" y="0"/>
                      <a:pt x="139" y="26"/>
                    </a:cubicBezTo>
                    <a:cubicBezTo>
                      <a:pt x="176" y="39"/>
                      <a:pt x="189" y="89"/>
                      <a:pt x="164" y="12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4" name="Freeform 70">
                <a:extLst>
                  <a:ext uri="{FF2B5EF4-FFF2-40B4-BE49-F238E27FC236}">
                    <a16:creationId xmlns:a16="http://schemas.microsoft.com/office/drawing/2014/main" id="{780E34AE-7D6F-9D4B-9065-961CA3585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80868" y="6450659"/>
                <a:ext cx="100106" cy="97664"/>
              </a:xfrm>
              <a:custGeom>
                <a:avLst/>
                <a:gdLst>
                  <a:gd name="T0" fmla="*/ 153 w 179"/>
                  <a:gd name="T1" fmla="*/ 127 h 178"/>
                  <a:gd name="T2" fmla="*/ 153 w 179"/>
                  <a:gd name="T3" fmla="*/ 127 h 178"/>
                  <a:gd name="T4" fmla="*/ 39 w 179"/>
                  <a:gd name="T5" fmla="*/ 152 h 178"/>
                  <a:gd name="T6" fmla="*/ 13 w 179"/>
                  <a:gd name="T7" fmla="*/ 50 h 178"/>
                  <a:gd name="T8" fmla="*/ 127 w 179"/>
                  <a:gd name="T9" fmla="*/ 25 h 178"/>
                  <a:gd name="T10" fmla="*/ 153 w 179"/>
                  <a:gd name="T11" fmla="*/ 12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8">
                    <a:moveTo>
                      <a:pt x="153" y="127"/>
                    </a:moveTo>
                    <a:lnTo>
                      <a:pt x="153" y="127"/>
                    </a:lnTo>
                    <a:cubicBezTo>
                      <a:pt x="127" y="164"/>
                      <a:pt x="76" y="177"/>
                      <a:pt x="39" y="152"/>
                    </a:cubicBezTo>
                    <a:cubicBezTo>
                      <a:pt x="13" y="127"/>
                      <a:pt x="0" y="89"/>
                      <a:pt x="13" y="50"/>
                    </a:cubicBezTo>
                    <a:cubicBezTo>
                      <a:pt x="39" y="12"/>
                      <a:pt x="89" y="0"/>
                      <a:pt x="127" y="25"/>
                    </a:cubicBezTo>
                    <a:cubicBezTo>
                      <a:pt x="165" y="50"/>
                      <a:pt x="178" y="89"/>
                      <a:pt x="153" y="12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5" name="Freeform 71">
                <a:extLst>
                  <a:ext uri="{FF2B5EF4-FFF2-40B4-BE49-F238E27FC236}">
                    <a16:creationId xmlns:a16="http://schemas.microsoft.com/office/drawing/2014/main" id="{3E747749-D980-0645-AC19-FE24B2AE3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10588" y="6477517"/>
                <a:ext cx="100106" cy="100105"/>
              </a:xfrm>
              <a:custGeom>
                <a:avLst/>
                <a:gdLst>
                  <a:gd name="T0" fmla="*/ 152 w 179"/>
                  <a:gd name="T1" fmla="*/ 140 h 179"/>
                  <a:gd name="T2" fmla="*/ 152 w 179"/>
                  <a:gd name="T3" fmla="*/ 140 h 179"/>
                  <a:gd name="T4" fmla="*/ 51 w 179"/>
                  <a:gd name="T5" fmla="*/ 165 h 179"/>
                  <a:gd name="T6" fmla="*/ 25 w 179"/>
                  <a:gd name="T7" fmla="*/ 51 h 179"/>
                  <a:gd name="T8" fmla="*/ 127 w 179"/>
                  <a:gd name="T9" fmla="*/ 26 h 179"/>
                  <a:gd name="T10" fmla="*/ 152 w 179"/>
                  <a:gd name="T11" fmla="*/ 14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9">
                    <a:moveTo>
                      <a:pt x="152" y="140"/>
                    </a:moveTo>
                    <a:lnTo>
                      <a:pt x="152" y="140"/>
                    </a:lnTo>
                    <a:cubicBezTo>
                      <a:pt x="127" y="178"/>
                      <a:pt x="76" y="178"/>
                      <a:pt x="51" y="165"/>
                    </a:cubicBezTo>
                    <a:cubicBezTo>
                      <a:pt x="12" y="140"/>
                      <a:pt x="0" y="89"/>
                      <a:pt x="25" y="51"/>
                    </a:cubicBezTo>
                    <a:cubicBezTo>
                      <a:pt x="38" y="13"/>
                      <a:pt x="89" y="0"/>
                      <a:pt x="127" y="26"/>
                    </a:cubicBezTo>
                    <a:cubicBezTo>
                      <a:pt x="165" y="51"/>
                      <a:pt x="178" y="102"/>
                      <a:pt x="152" y="14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6" name="Freeform 72">
                <a:extLst>
                  <a:ext uri="{FF2B5EF4-FFF2-40B4-BE49-F238E27FC236}">
                    <a16:creationId xmlns:a16="http://schemas.microsoft.com/office/drawing/2014/main" id="{5632653C-B6DB-B84D-A25D-74986633B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3181" y="6416476"/>
                <a:ext cx="97664" cy="100106"/>
              </a:xfrm>
              <a:custGeom>
                <a:avLst/>
                <a:gdLst>
                  <a:gd name="T0" fmla="*/ 165 w 178"/>
                  <a:gd name="T1" fmla="*/ 127 h 179"/>
                  <a:gd name="T2" fmla="*/ 165 w 178"/>
                  <a:gd name="T3" fmla="*/ 127 h 179"/>
                  <a:gd name="T4" fmla="*/ 50 w 178"/>
                  <a:gd name="T5" fmla="*/ 153 h 179"/>
                  <a:gd name="T6" fmla="*/ 25 w 178"/>
                  <a:gd name="T7" fmla="*/ 38 h 179"/>
                  <a:gd name="T8" fmla="*/ 139 w 178"/>
                  <a:gd name="T9" fmla="*/ 13 h 179"/>
                  <a:gd name="T10" fmla="*/ 165 w 178"/>
                  <a:gd name="T11" fmla="*/ 12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9">
                    <a:moveTo>
                      <a:pt x="165" y="127"/>
                    </a:moveTo>
                    <a:lnTo>
                      <a:pt x="165" y="127"/>
                    </a:lnTo>
                    <a:cubicBezTo>
                      <a:pt x="139" y="165"/>
                      <a:pt x="89" y="178"/>
                      <a:pt x="50" y="153"/>
                    </a:cubicBezTo>
                    <a:cubicBezTo>
                      <a:pt x="12" y="127"/>
                      <a:pt x="0" y="76"/>
                      <a:pt x="25" y="38"/>
                    </a:cubicBezTo>
                    <a:cubicBezTo>
                      <a:pt x="50" y="13"/>
                      <a:pt x="101" y="0"/>
                      <a:pt x="139" y="13"/>
                    </a:cubicBezTo>
                    <a:cubicBezTo>
                      <a:pt x="165" y="38"/>
                      <a:pt x="177" y="89"/>
                      <a:pt x="165" y="12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7" name="Freeform 73">
                <a:extLst>
                  <a:ext uri="{FF2B5EF4-FFF2-40B4-BE49-F238E27FC236}">
                    <a16:creationId xmlns:a16="http://schemas.microsoft.com/office/drawing/2014/main" id="{948C24A0-0BB0-AE48-932A-27CA2F142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7469" y="6372528"/>
                <a:ext cx="97664" cy="100106"/>
              </a:xfrm>
              <a:custGeom>
                <a:avLst/>
                <a:gdLst>
                  <a:gd name="T0" fmla="*/ 152 w 178"/>
                  <a:gd name="T1" fmla="*/ 127 h 179"/>
                  <a:gd name="T2" fmla="*/ 152 w 178"/>
                  <a:gd name="T3" fmla="*/ 127 h 179"/>
                  <a:gd name="T4" fmla="*/ 38 w 178"/>
                  <a:gd name="T5" fmla="*/ 152 h 179"/>
                  <a:gd name="T6" fmla="*/ 13 w 178"/>
                  <a:gd name="T7" fmla="*/ 51 h 179"/>
                  <a:gd name="T8" fmla="*/ 127 w 178"/>
                  <a:gd name="T9" fmla="*/ 25 h 179"/>
                  <a:gd name="T10" fmla="*/ 152 w 178"/>
                  <a:gd name="T11" fmla="*/ 12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9">
                    <a:moveTo>
                      <a:pt x="152" y="127"/>
                    </a:moveTo>
                    <a:lnTo>
                      <a:pt x="152" y="127"/>
                    </a:lnTo>
                    <a:cubicBezTo>
                      <a:pt x="127" y="165"/>
                      <a:pt x="76" y="178"/>
                      <a:pt x="38" y="152"/>
                    </a:cubicBezTo>
                    <a:cubicBezTo>
                      <a:pt x="0" y="127"/>
                      <a:pt x="0" y="89"/>
                      <a:pt x="13" y="51"/>
                    </a:cubicBezTo>
                    <a:cubicBezTo>
                      <a:pt x="38" y="12"/>
                      <a:pt x="88" y="0"/>
                      <a:pt x="127" y="25"/>
                    </a:cubicBezTo>
                    <a:cubicBezTo>
                      <a:pt x="165" y="51"/>
                      <a:pt x="177" y="89"/>
                      <a:pt x="152" y="12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8" name="Freeform 74">
                <a:extLst>
                  <a:ext uri="{FF2B5EF4-FFF2-40B4-BE49-F238E27FC236}">
                    <a16:creationId xmlns:a16="http://schemas.microsoft.com/office/drawing/2014/main" id="{BD085B17-F013-6740-895C-F2AC2309F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80868" y="6548322"/>
                <a:ext cx="107430" cy="100106"/>
              </a:xfrm>
              <a:custGeom>
                <a:avLst/>
                <a:gdLst>
                  <a:gd name="T0" fmla="*/ 165 w 192"/>
                  <a:gd name="T1" fmla="*/ 127 h 179"/>
                  <a:gd name="T2" fmla="*/ 165 w 192"/>
                  <a:gd name="T3" fmla="*/ 127 h 179"/>
                  <a:gd name="T4" fmla="*/ 51 w 192"/>
                  <a:gd name="T5" fmla="*/ 153 h 179"/>
                  <a:gd name="T6" fmla="*/ 26 w 192"/>
                  <a:gd name="T7" fmla="*/ 51 h 179"/>
                  <a:gd name="T8" fmla="*/ 140 w 192"/>
                  <a:gd name="T9" fmla="*/ 26 h 179"/>
                  <a:gd name="T10" fmla="*/ 165 w 192"/>
                  <a:gd name="T11" fmla="*/ 12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79">
                    <a:moveTo>
                      <a:pt x="165" y="127"/>
                    </a:moveTo>
                    <a:lnTo>
                      <a:pt x="165" y="127"/>
                    </a:lnTo>
                    <a:cubicBezTo>
                      <a:pt x="140" y="165"/>
                      <a:pt x="89" y="178"/>
                      <a:pt x="51" y="153"/>
                    </a:cubicBezTo>
                    <a:cubicBezTo>
                      <a:pt x="13" y="127"/>
                      <a:pt x="0" y="89"/>
                      <a:pt x="26" y="51"/>
                    </a:cubicBezTo>
                    <a:cubicBezTo>
                      <a:pt x="51" y="13"/>
                      <a:pt x="102" y="0"/>
                      <a:pt x="140" y="26"/>
                    </a:cubicBezTo>
                    <a:cubicBezTo>
                      <a:pt x="178" y="51"/>
                      <a:pt x="191" y="89"/>
                      <a:pt x="165" y="12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9" name="Freeform 75">
                <a:extLst>
                  <a:ext uri="{FF2B5EF4-FFF2-40B4-BE49-F238E27FC236}">
                    <a16:creationId xmlns:a16="http://schemas.microsoft.com/office/drawing/2014/main" id="{29613C00-EC3C-A647-8317-56D6EE4C2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3965" y="6365204"/>
                <a:ext cx="100105" cy="100105"/>
              </a:xfrm>
              <a:custGeom>
                <a:avLst/>
                <a:gdLst>
                  <a:gd name="T0" fmla="*/ 153 w 179"/>
                  <a:gd name="T1" fmla="*/ 127 h 179"/>
                  <a:gd name="T2" fmla="*/ 153 w 179"/>
                  <a:gd name="T3" fmla="*/ 127 h 179"/>
                  <a:gd name="T4" fmla="*/ 39 w 179"/>
                  <a:gd name="T5" fmla="*/ 153 h 179"/>
                  <a:gd name="T6" fmla="*/ 13 w 179"/>
                  <a:gd name="T7" fmla="*/ 38 h 179"/>
                  <a:gd name="T8" fmla="*/ 127 w 179"/>
                  <a:gd name="T9" fmla="*/ 13 h 179"/>
                  <a:gd name="T10" fmla="*/ 153 w 179"/>
                  <a:gd name="T11" fmla="*/ 12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9">
                    <a:moveTo>
                      <a:pt x="153" y="127"/>
                    </a:moveTo>
                    <a:lnTo>
                      <a:pt x="153" y="127"/>
                    </a:lnTo>
                    <a:cubicBezTo>
                      <a:pt x="127" y="165"/>
                      <a:pt x="76" y="178"/>
                      <a:pt x="39" y="153"/>
                    </a:cubicBezTo>
                    <a:cubicBezTo>
                      <a:pt x="13" y="127"/>
                      <a:pt x="0" y="77"/>
                      <a:pt x="13" y="38"/>
                    </a:cubicBezTo>
                    <a:cubicBezTo>
                      <a:pt x="39" y="0"/>
                      <a:pt x="89" y="0"/>
                      <a:pt x="127" y="13"/>
                    </a:cubicBezTo>
                    <a:cubicBezTo>
                      <a:pt x="165" y="38"/>
                      <a:pt x="178" y="89"/>
                      <a:pt x="153" y="12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0" name="Freeform 76">
                <a:extLst>
                  <a:ext uri="{FF2B5EF4-FFF2-40B4-BE49-F238E27FC236}">
                    <a16:creationId xmlns:a16="http://schemas.microsoft.com/office/drawing/2014/main" id="{6CC98411-6968-8E47-AC7B-4E6082A373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4349" y="6809573"/>
                <a:ext cx="100106" cy="100105"/>
              </a:xfrm>
              <a:custGeom>
                <a:avLst/>
                <a:gdLst>
                  <a:gd name="T0" fmla="*/ 152 w 179"/>
                  <a:gd name="T1" fmla="*/ 127 h 179"/>
                  <a:gd name="T2" fmla="*/ 152 w 179"/>
                  <a:gd name="T3" fmla="*/ 127 h 179"/>
                  <a:gd name="T4" fmla="*/ 38 w 179"/>
                  <a:gd name="T5" fmla="*/ 152 h 179"/>
                  <a:gd name="T6" fmla="*/ 25 w 179"/>
                  <a:gd name="T7" fmla="*/ 38 h 179"/>
                  <a:gd name="T8" fmla="*/ 127 w 179"/>
                  <a:gd name="T9" fmla="*/ 13 h 179"/>
                  <a:gd name="T10" fmla="*/ 152 w 179"/>
                  <a:gd name="T11" fmla="*/ 12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9">
                    <a:moveTo>
                      <a:pt x="152" y="127"/>
                    </a:moveTo>
                    <a:lnTo>
                      <a:pt x="152" y="127"/>
                    </a:lnTo>
                    <a:cubicBezTo>
                      <a:pt x="127" y="165"/>
                      <a:pt x="76" y="178"/>
                      <a:pt x="38" y="152"/>
                    </a:cubicBezTo>
                    <a:cubicBezTo>
                      <a:pt x="12" y="127"/>
                      <a:pt x="0" y="76"/>
                      <a:pt x="25" y="38"/>
                    </a:cubicBezTo>
                    <a:cubicBezTo>
                      <a:pt x="38" y="0"/>
                      <a:pt x="89" y="0"/>
                      <a:pt x="127" y="13"/>
                    </a:cubicBezTo>
                    <a:cubicBezTo>
                      <a:pt x="165" y="38"/>
                      <a:pt x="178" y="89"/>
                      <a:pt x="152" y="12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1" name="Freeform 77">
                <a:extLst>
                  <a:ext uri="{FF2B5EF4-FFF2-40B4-BE49-F238E27FC236}">
                    <a16:creationId xmlns:a16="http://schemas.microsoft.com/office/drawing/2014/main" id="{AA84962D-F596-7A4D-86F4-D23C7FE2D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58894" y="6675285"/>
                <a:ext cx="100105" cy="97664"/>
              </a:xfrm>
              <a:custGeom>
                <a:avLst/>
                <a:gdLst>
                  <a:gd name="T0" fmla="*/ 153 w 179"/>
                  <a:gd name="T1" fmla="*/ 127 h 178"/>
                  <a:gd name="T2" fmla="*/ 153 w 179"/>
                  <a:gd name="T3" fmla="*/ 127 h 178"/>
                  <a:gd name="T4" fmla="*/ 38 w 179"/>
                  <a:gd name="T5" fmla="*/ 152 h 178"/>
                  <a:gd name="T6" fmla="*/ 26 w 179"/>
                  <a:gd name="T7" fmla="*/ 38 h 178"/>
                  <a:gd name="T8" fmla="*/ 127 w 179"/>
                  <a:gd name="T9" fmla="*/ 12 h 178"/>
                  <a:gd name="T10" fmla="*/ 153 w 179"/>
                  <a:gd name="T11" fmla="*/ 12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8">
                    <a:moveTo>
                      <a:pt x="153" y="127"/>
                    </a:moveTo>
                    <a:lnTo>
                      <a:pt x="153" y="127"/>
                    </a:lnTo>
                    <a:cubicBezTo>
                      <a:pt x="127" y="165"/>
                      <a:pt x="77" y="177"/>
                      <a:pt x="38" y="152"/>
                    </a:cubicBezTo>
                    <a:cubicBezTo>
                      <a:pt x="13" y="127"/>
                      <a:pt x="0" y="76"/>
                      <a:pt x="26" y="38"/>
                    </a:cubicBezTo>
                    <a:cubicBezTo>
                      <a:pt x="38" y="0"/>
                      <a:pt x="89" y="0"/>
                      <a:pt x="127" y="12"/>
                    </a:cubicBezTo>
                    <a:cubicBezTo>
                      <a:pt x="165" y="38"/>
                      <a:pt x="178" y="89"/>
                      <a:pt x="153" y="12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2" name="Freeform 78">
                <a:extLst>
                  <a:ext uri="{FF2B5EF4-FFF2-40B4-BE49-F238E27FC236}">
                    <a16:creationId xmlns:a16="http://schemas.microsoft.com/office/drawing/2014/main" id="{575AC4D1-B1EC-C048-AD83-39725D2B7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0951" y="6836430"/>
                <a:ext cx="100105" cy="97664"/>
              </a:xfrm>
              <a:custGeom>
                <a:avLst/>
                <a:gdLst>
                  <a:gd name="T0" fmla="*/ 152 w 179"/>
                  <a:gd name="T1" fmla="*/ 127 h 178"/>
                  <a:gd name="T2" fmla="*/ 152 w 179"/>
                  <a:gd name="T3" fmla="*/ 127 h 178"/>
                  <a:gd name="T4" fmla="*/ 51 w 179"/>
                  <a:gd name="T5" fmla="*/ 152 h 178"/>
                  <a:gd name="T6" fmla="*/ 25 w 179"/>
                  <a:gd name="T7" fmla="*/ 38 h 178"/>
                  <a:gd name="T8" fmla="*/ 127 w 179"/>
                  <a:gd name="T9" fmla="*/ 25 h 178"/>
                  <a:gd name="T10" fmla="*/ 152 w 179"/>
                  <a:gd name="T11" fmla="*/ 12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8">
                    <a:moveTo>
                      <a:pt x="152" y="127"/>
                    </a:moveTo>
                    <a:lnTo>
                      <a:pt x="152" y="127"/>
                    </a:lnTo>
                    <a:cubicBezTo>
                      <a:pt x="140" y="165"/>
                      <a:pt x="89" y="177"/>
                      <a:pt x="51" y="152"/>
                    </a:cubicBezTo>
                    <a:cubicBezTo>
                      <a:pt x="13" y="127"/>
                      <a:pt x="0" y="76"/>
                      <a:pt x="25" y="38"/>
                    </a:cubicBezTo>
                    <a:cubicBezTo>
                      <a:pt x="51" y="12"/>
                      <a:pt x="102" y="0"/>
                      <a:pt x="127" y="25"/>
                    </a:cubicBezTo>
                    <a:cubicBezTo>
                      <a:pt x="165" y="38"/>
                      <a:pt x="178" y="89"/>
                      <a:pt x="152" y="12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3" name="Freeform 79">
                <a:extLst>
                  <a:ext uri="{FF2B5EF4-FFF2-40B4-BE49-F238E27FC236}">
                    <a16:creationId xmlns:a16="http://schemas.microsoft.com/office/drawing/2014/main" id="{0A207FA3-F731-AA46-A243-20ACFBF72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30121" y="6768065"/>
                <a:ext cx="100106" cy="100106"/>
              </a:xfrm>
              <a:custGeom>
                <a:avLst/>
                <a:gdLst>
                  <a:gd name="T0" fmla="*/ 152 w 179"/>
                  <a:gd name="T1" fmla="*/ 127 h 179"/>
                  <a:gd name="T2" fmla="*/ 152 w 179"/>
                  <a:gd name="T3" fmla="*/ 127 h 179"/>
                  <a:gd name="T4" fmla="*/ 51 w 179"/>
                  <a:gd name="T5" fmla="*/ 152 h 179"/>
                  <a:gd name="T6" fmla="*/ 25 w 179"/>
                  <a:gd name="T7" fmla="*/ 38 h 179"/>
                  <a:gd name="T8" fmla="*/ 127 w 179"/>
                  <a:gd name="T9" fmla="*/ 12 h 179"/>
                  <a:gd name="T10" fmla="*/ 152 w 179"/>
                  <a:gd name="T11" fmla="*/ 12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9" h="179">
                    <a:moveTo>
                      <a:pt x="152" y="127"/>
                    </a:moveTo>
                    <a:lnTo>
                      <a:pt x="152" y="127"/>
                    </a:lnTo>
                    <a:cubicBezTo>
                      <a:pt x="140" y="165"/>
                      <a:pt x="89" y="178"/>
                      <a:pt x="51" y="152"/>
                    </a:cubicBezTo>
                    <a:cubicBezTo>
                      <a:pt x="13" y="127"/>
                      <a:pt x="0" y="76"/>
                      <a:pt x="25" y="38"/>
                    </a:cubicBezTo>
                    <a:cubicBezTo>
                      <a:pt x="51" y="0"/>
                      <a:pt x="102" y="0"/>
                      <a:pt x="127" y="12"/>
                    </a:cubicBezTo>
                    <a:cubicBezTo>
                      <a:pt x="165" y="38"/>
                      <a:pt x="178" y="89"/>
                      <a:pt x="152" y="12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35E5C027-89F2-9C4B-91C8-050D68B48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8637" y="6892587"/>
                <a:ext cx="97664" cy="100105"/>
              </a:xfrm>
              <a:custGeom>
                <a:avLst/>
                <a:gdLst>
                  <a:gd name="T0" fmla="*/ 165 w 178"/>
                  <a:gd name="T1" fmla="*/ 127 h 179"/>
                  <a:gd name="T2" fmla="*/ 165 w 178"/>
                  <a:gd name="T3" fmla="*/ 127 h 179"/>
                  <a:gd name="T4" fmla="*/ 51 w 178"/>
                  <a:gd name="T5" fmla="*/ 153 h 179"/>
                  <a:gd name="T6" fmla="*/ 25 w 178"/>
                  <a:gd name="T7" fmla="*/ 51 h 179"/>
                  <a:gd name="T8" fmla="*/ 140 w 178"/>
                  <a:gd name="T9" fmla="*/ 26 h 179"/>
                  <a:gd name="T10" fmla="*/ 165 w 178"/>
                  <a:gd name="T11" fmla="*/ 12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179">
                    <a:moveTo>
                      <a:pt x="165" y="127"/>
                    </a:moveTo>
                    <a:lnTo>
                      <a:pt x="165" y="127"/>
                    </a:lnTo>
                    <a:cubicBezTo>
                      <a:pt x="140" y="165"/>
                      <a:pt x="89" y="178"/>
                      <a:pt x="51" y="153"/>
                    </a:cubicBezTo>
                    <a:cubicBezTo>
                      <a:pt x="13" y="127"/>
                      <a:pt x="0" y="89"/>
                      <a:pt x="25" y="51"/>
                    </a:cubicBezTo>
                    <a:cubicBezTo>
                      <a:pt x="51" y="13"/>
                      <a:pt x="102" y="0"/>
                      <a:pt x="140" y="26"/>
                    </a:cubicBezTo>
                    <a:cubicBezTo>
                      <a:pt x="165" y="51"/>
                      <a:pt x="177" y="89"/>
                      <a:pt x="165" y="12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CE06FED-0005-064E-82C5-27F14FBED709}"/>
                </a:ext>
              </a:extLst>
            </p:cNvPr>
            <p:cNvGrpSpPr/>
            <p:nvPr/>
          </p:nvGrpSpPr>
          <p:grpSpPr>
            <a:xfrm rot="7200000">
              <a:off x="2501151" y="11506810"/>
              <a:ext cx="512822" cy="493097"/>
              <a:chOff x="12075290" y="6349021"/>
              <a:chExt cx="190445" cy="183120"/>
            </a:xfrm>
          </p:grpSpPr>
          <p:sp>
            <p:nvSpPr>
              <p:cNvPr id="67" name="Freeform 81">
                <a:extLst>
                  <a:ext uri="{FF2B5EF4-FFF2-40B4-BE49-F238E27FC236}">
                    <a16:creationId xmlns:a16="http://schemas.microsoft.com/office/drawing/2014/main" id="{41010C6F-547D-F545-BDD6-965FC126F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75290" y="6349021"/>
                <a:ext cx="100106" cy="100106"/>
              </a:xfrm>
              <a:custGeom>
                <a:avLst/>
                <a:gdLst>
                  <a:gd name="T0" fmla="*/ 165 w 179"/>
                  <a:gd name="T1" fmla="*/ 89 h 179"/>
                  <a:gd name="T2" fmla="*/ 165 w 179"/>
                  <a:gd name="T3" fmla="*/ 89 h 179"/>
                  <a:gd name="T4" fmla="*/ 165 w 179"/>
                  <a:gd name="T5" fmla="*/ 89 h 179"/>
                  <a:gd name="T6" fmla="*/ 140 w 179"/>
                  <a:gd name="T7" fmla="*/ 140 h 179"/>
                  <a:gd name="T8" fmla="*/ 89 w 179"/>
                  <a:gd name="T9" fmla="*/ 165 h 179"/>
                  <a:gd name="T10" fmla="*/ 38 w 179"/>
                  <a:gd name="T11" fmla="*/ 140 h 179"/>
                  <a:gd name="T12" fmla="*/ 12 w 179"/>
                  <a:gd name="T13" fmla="*/ 89 h 179"/>
                  <a:gd name="T14" fmla="*/ 38 w 179"/>
                  <a:gd name="T15" fmla="*/ 38 h 179"/>
                  <a:gd name="T16" fmla="*/ 89 w 179"/>
                  <a:gd name="T17" fmla="*/ 25 h 179"/>
                  <a:gd name="T18" fmla="*/ 140 w 179"/>
                  <a:gd name="T19" fmla="*/ 38 h 179"/>
                  <a:gd name="T20" fmla="*/ 165 w 179"/>
                  <a:gd name="T21" fmla="*/ 89 h 179"/>
                  <a:gd name="T22" fmla="*/ 165 w 179"/>
                  <a:gd name="T23" fmla="*/ 89 h 179"/>
                  <a:gd name="T24" fmla="*/ 178 w 179"/>
                  <a:gd name="T25" fmla="*/ 89 h 179"/>
                  <a:gd name="T26" fmla="*/ 89 w 179"/>
                  <a:gd name="T27" fmla="*/ 0 h 179"/>
                  <a:gd name="T28" fmla="*/ 0 w 179"/>
                  <a:gd name="T29" fmla="*/ 89 h 179"/>
                  <a:gd name="T30" fmla="*/ 89 w 179"/>
                  <a:gd name="T31" fmla="*/ 178 h 179"/>
                  <a:gd name="T32" fmla="*/ 178 w 179"/>
                  <a:gd name="T33" fmla="*/ 89 h 179"/>
                  <a:gd name="T34" fmla="*/ 165 w 179"/>
                  <a:gd name="T35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9" h="179">
                    <a:moveTo>
                      <a:pt x="165" y="89"/>
                    </a:moveTo>
                    <a:lnTo>
                      <a:pt x="165" y="89"/>
                    </a:lnTo>
                    <a:lnTo>
                      <a:pt x="165" y="89"/>
                    </a:lnTo>
                    <a:cubicBezTo>
                      <a:pt x="165" y="114"/>
                      <a:pt x="152" y="127"/>
                      <a:pt x="140" y="140"/>
                    </a:cubicBezTo>
                    <a:cubicBezTo>
                      <a:pt x="127" y="153"/>
                      <a:pt x="114" y="165"/>
                      <a:pt x="89" y="165"/>
                    </a:cubicBezTo>
                    <a:cubicBezTo>
                      <a:pt x="76" y="165"/>
                      <a:pt x="51" y="153"/>
                      <a:pt x="38" y="140"/>
                    </a:cubicBezTo>
                    <a:cubicBezTo>
                      <a:pt x="25" y="127"/>
                      <a:pt x="12" y="114"/>
                      <a:pt x="12" y="89"/>
                    </a:cubicBezTo>
                    <a:cubicBezTo>
                      <a:pt x="12" y="76"/>
                      <a:pt x="25" y="51"/>
                      <a:pt x="38" y="38"/>
                    </a:cubicBezTo>
                    <a:cubicBezTo>
                      <a:pt x="51" y="25"/>
                      <a:pt x="76" y="25"/>
                      <a:pt x="89" y="25"/>
                    </a:cubicBezTo>
                    <a:cubicBezTo>
                      <a:pt x="114" y="25"/>
                      <a:pt x="127" y="25"/>
                      <a:pt x="140" y="38"/>
                    </a:cubicBezTo>
                    <a:cubicBezTo>
                      <a:pt x="152" y="51"/>
                      <a:pt x="165" y="76"/>
                      <a:pt x="165" y="89"/>
                    </a:cubicBezTo>
                    <a:lnTo>
                      <a:pt x="165" y="89"/>
                    </a:lnTo>
                    <a:cubicBezTo>
                      <a:pt x="178" y="89"/>
                      <a:pt x="178" y="89"/>
                      <a:pt x="178" y="89"/>
                    </a:cubicBezTo>
                    <a:cubicBezTo>
                      <a:pt x="178" y="38"/>
                      <a:pt x="140" y="0"/>
                      <a:pt x="89" y="0"/>
                    </a:cubicBezTo>
                    <a:cubicBezTo>
                      <a:pt x="38" y="0"/>
                      <a:pt x="0" y="38"/>
                      <a:pt x="0" y="89"/>
                    </a:cubicBezTo>
                    <a:cubicBezTo>
                      <a:pt x="0" y="140"/>
                      <a:pt x="38" y="178"/>
                      <a:pt x="89" y="178"/>
                    </a:cubicBezTo>
                    <a:cubicBezTo>
                      <a:pt x="140" y="178"/>
                      <a:pt x="178" y="140"/>
                      <a:pt x="178" y="89"/>
                    </a:cubicBezTo>
                    <a:lnTo>
                      <a:pt x="165" y="8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Freeform 82">
                <a:extLst>
                  <a:ext uri="{FF2B5EF4-FFF2-40B4-BE49-F238E27FC236}">
                    <a16:creationId xmlns:a16="http://schemas.microsoft.com/office/drawing/2014/main" id="{E2DAA26C-8EEA-394F-8517-ED7BD7E02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21786" y="6383204"/>
                <a:ext cx="43949" cy="41508"/>
              </a:xfrm>
              <a:custGeom>
                <a:avLst/>
                <a:gdLst>
                  <a:gd name="T0" fmla="*/ 64 w 78"/>
                  <a:gd name="T1" fmla="*/ 38 h 77"/>
                  <a:gd name="T2" fmla="*/ 64 w 78"/>
                  <a:gd name="T3" fmla="*/ 38 h 77"/>
                  <a:gd name="T4" fmla="*/ 51 w 78"/>
                  <a:gd name="T5" fmla="*/ 38 h 77"/>
                  <a:gd name="T6" fmla="*/ 38 w 78"/>
                  <a:gd name="T7" fmla="*/ 63 h 77"/>
                  <a:gd name="T8" fmla="*/ 26 w 78"/>
                  <a:gd name="T9" fmla="*/ 38 h 77"/>
                  <a:gd name="T10" fmla="*/ 38 w 78"/>
                  <a:gd name="T11" fmla="*/ 25 h 77"/>
                  <a:gd name="T12" fmla="*/ 51 w 78"/>
                  <a:gd name="T13" fmla="*/ 38 h 77"/>
                  <a:gd name="T14" fmla="*/ 64 w 78"/>
                  <a:gd name="T15" fmla="*/ 38 h 77"/>
                  <a:gd name="T16" fmla="*/ 77 w 78"/>
                  <a:gd name="T17" fmla="*/ 38 h 77"/>
                  <a:gd name="T18" fmla="*/ 38 w 78"/>
                  <a:gd name="T19" fmla="*/ 0 h 77"/>
                  <a:gd name="T20" fmla="*/ 0 w 78"/>
                  <a:gd name="T21" fmla="*/ 38 h 77"/>
                  <a:gd name="T22" fmla="*/ 38 w 78"/>
                  <a:gd name="T23" fmla="*/ 76 h 77"/>
                  <a:gd name="T24" fmla="*/ 77 w 78"/>
                  <a:gd name="T25" fmla="*/ 38 h 77"/>
                  <a:gd name="T26" fmla="*/ 64 w 78"/>
                  <a:gd name="T2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77">
                    <a:moveTo>
                      <a:pt x="64" y="38"/>
                    </a:moveTo>
                    <a:lnTo>
                      <a:pt x="64" y="38"/>
                    </a:ln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50"/>
                      <a:pt x="51" y="50"/>
                      <a:pt x="38" y="63"/>
                    </a:cubicBezTo>
                    <a:cubicBezTo>
                      <a:pt x="26" y="50"/>
                      <a:pt x="26" y="50"/>
                      <a:pt x="26" y="38"/>
                    </a:cubicBezTo>
                    <a:cubicBezTo>
                      <a:pt x="26" y="25"/>
                      <a:pt x="26" y="25"/>
                      <a:pt x="38" y="25"/>
                    </a:cubicBezTo>
                    <a:cubicBezTo>
                      <a:pt x="51" y="25"/>
                      <a:pt x="51" y="25"/>
                      <a:pt x="51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25"/>
                      <a:pt x="51" y="0"/>
                      <a:pt x="38" y="0"/>
                    </a:cubicBezTo>
                    <a:cubicBezTo>
                      <a:pt x="13" y="0"/>
                      <a:pt x="0" y="25"/>
                      <a:pt x="0" y="38"/>
                    </a:cubicBezTo>
                    <a:cubicBezTo>
                      <a:pt x="0" y="63"/>
                      <a:pt x="13" y="76"/>
                      <a:pt x="38" y="76"/>
                    </a:cubicBezTo>
                    <a:cubicBezTo>
                      <a:pt x="51" y="76"/>
                      <a:pt x="77" y="63"/>
                      <a:pt x="77" y="38"/>
                    </a:cubicBezTo>
                    <a:lnTo>
                      <a:pt x="64" y="3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Freeform 83">
                <a:extLst>
                  <a:ext uri="{FF2B5EF4-FFF2-40B4-BE49-F238E27FC236}">
                    <a16:creationId xmlns:a16="http://schemas.microsoft.com/office/drawing/2014/main" id="{B09B5B34-6DA4-BA47-A0BA-BE58E8274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0747" y="6468660"/>
                <a:ext cx="63481" cy="63481"/>
              </a:xfrm>
              <a:custGeom>
                <a:avLst/>
                <a:gdLst>
                  <a:gd name="T0" fmla="*/ 102 w 115"/>
                  <a:gd name="T1" fmla="*/ 51 h 115"/>
                  <a:gd name="T2" fmla="*/ 102 w 115"/>
                  <a:gd name="T3" fmla="*/ 51 h 115"/>
                  <a:gd name="T4" fmla="*/ 89 w 115"/>
                  <a:gd name="T5" fmla="*/ 51 h 115"/>
                  <a:gd name="T6" fmla="*/ 51 w 115"/>
                  <a:gd name="T7" fmla="*/ 89 h 115"/>
                  <a:gd name="T8" fmla="*/ 13 w 115"/>
                  <a:gd name="T9" fmla="*/ 51 h 115"/>
                  <a:gd name="T10" fmla="*/ 51 w 115"/>
                  <a:gd name="T11" fmla="*/ 13 h 115"/>
                  <a:gd name="T12" fmla="*/ 89 w 115"/>
                  <a:gd name="T13" fmla="*/ 51 h 115"/>
                  <a:gd name="T14" fmla="*/ 102 w 115"/>
                  <a:gd name="T15" fmla="*/ 51 h 115"/>
                  <a:gd name="T16" fmla="*/ 114 w 115"/>
                  <a:gd name="T17" fmla="*/ 51 h 115"/>
                  <a:gd name="T18" fmla="*/ 51 w 115"/>
                  <a:gd name="T19" fmla="*/ 0 h 115"/>
                  <a:gd name="T20" fmla="*/ 0 w 115"/>
                  <a:gd name="T21" fmla="*/ 51 h 115"/>
                  <a:gd name="T22" fmla="*/ 51 w 115"/>
                  <a:gd name="T23" fmla="*/ 114 h 115"/>
                  <a:gd name="T24" fmla="*/ 114 w 115"/>
                  <a:gd name="T25" fmla="*/ 51 h 115"/>
                  <a:gd name="T26" fmla="*/ 102 w 115"/>
                  <a:gd name="T27" fmla="*/ 5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5" h="115">
                    <a:moveTo>
                      <a:pt x="102" y="51"/>
                    </a:moveTo>
                    <a:lnTo>
                      <a:pt x="102" y="51"/>
                    </a:lnTo>
                    <a:cubicBezTo>
                      <a:pt x="89" y="51"/>
                      <a:pt x="89" y="51"/>
                      <a:pt x="89" y="51"/>
                    </a:cubicBezTo>
                    <a:cubicBezTo>
                      <a:pt x="89" y="76"/>
                      <a:pt x="76" y="89"/>
                      <a:pt x="51" y="89"/>
                    </a:cubicBezTo>
                    <a:cubicBezTo>
                      <a:pt x="38" y="89"/>
                      <a:pt x="13" y="76"/>
                      <a:pt x="13" y="51"/>
                    </a:cubicBezTo>
                    <a:cubicBezTo>
                      <a:pt x="13" y="38"/>
                      <a:pt x="38" y="13"/>
                      <a:pt x="51" y="13"/>
                    </a:cubicBezTo>
                    <a:cubicBezTo>
                      <a:pt x="76" y="13"/>
                      <a:pt x="89" y="38"/>
                      <a:pt x="89" y="51"/>
                    </a:cubicBezTo>
                    <a:cubicBezTo>
                      <a:pt x="102" y="51"/>
                      <a:pt x="102" y="51"/>
                      <a:pt x="102" y="51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02" y="25"/>
                      <a:pt x="89" y="0"/>
                      <a:pt x="51" y="0"/>
                    </a:cubicBezTo>
                    <a:cubicBezTo>
                      <a:pt x="26" y="0"/>
                      <a:pt x="0" y="25"/>
                      <a:pt x="0" y="51"/>
                    </a:cubicBezTo>
                    <a:cubicBezTo>
                      <a:pt x="0" y="89"/>
                      <a:pt x="26" y="114"/>
                      <a:pt x="51" y="114"/>
                    </a:cubicBezTo>
                    <a:cubicBezTo>
                      <a:pt x="89" y="114"/>
                      <a:pt x="102" y="89"/>
                      <a:pt x="114" y="51"/>
                    </a:cubicBezTo>
                    <a:lnTo>
                      <a:pt x="102" y="5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8F37A74-3BA6-4312-9683-BE7480392622}"/>
              </a:ext>
            </a:extLst>
          </p:cNvPr>
          <p:cNvSpPr txBox="1"/>
          <p:nvPr/>
        </p:nvSpPr>
        <p:spPr>
          <a:xfrm>
            <a:off x="1851916" y="5903893"/>
            <a:ext cx="2248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Bank 1.0</a:t>
            </a:r>
          </a:p>
          <a:p>
            <a:pPr algn="ctr"/>
            <a:r>
              <a:rPr lang="en-US" sz="2800" dirty="0"/>
              <a:t>1472 - 1980s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2E5E61B-670C-43AE-AD98-5D61E1A9C943}"/>
              </a:ext>
            </a:extLst>
          </p:cNvPr>
          <p:cNvSpPr txBox="1"/>
          <p:nvPr/>
        </p:nvSpPr>
        <p:spPr>
          <a:xfrm>
            <a:off x="3529532" y="3630626"/>
            <a:ext cx="24253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Bank 2.0</a:t>
            </a:r>
          </a:p>
          <a:p>
            <a:pPr algn="ctr"/>
            <a:r>
              <a:rPr lang="en-US" sz="2800" dirty="0"/>
              <a:t>1980s - 2007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035F816-3EA0-42F8-82F2-7B4F8D84620D}"/>
              </a:ext>
            </a:extLst>
          </p:cNvPr>
          <p:cNvSpPr txBox="1"/>
          <p:nvPr/>
        </p:nvSpPr>
        <p:spPr>
          <a:xfrm>
            <a:off x="4976866" y="5922798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Bank 3.0</a:t>
            </a:r>
          </a:p>
          <a:p>
            <a:pPr algn="ctr"/>
            <a:r>
              <a:rPr lang="en-US" sz="2800" dirty="0"/>
              <a:t>2007 - 2017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505B2E6-376F-460D-9497-FAE938FAE124}"/>
              </a:ext>
            </a:extLst>
          </p:cNvPr>
          <p:cNvSpPr txBox="1"/>
          <p:nvPr/>
        </p:nvSpPr>
        <p:spPr>
          <a:xfrm>
            <a:off x="8319412" y="3505020"/>
            <a:ext cx="2456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Bank 4.0</a:t>
            </a:r>
          </a:p>
          <a:p>
            <a:pPr algn="ctr"/>
            <a:r>
              <a:rPr lang="en-US" sz="2800" dirty="0"/>
              <a:t>2017+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67920B15-5F06-460F-8DA7-E4864B4D3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07" y="1212213"/>
            <a:ext cx="3292004" cy="2517728"/>
          </a:xfrm>
          <a:prstGeom prst="rect">
            <a:avLst/>
          </a:prstGeom>
        </p:spPr>
      </p:pic>
      <p:pic>
        <p:nvPicPr>
          <p:cNvPr id="104" name="Picture 2" descr="Phone Icons – Free Vector Download, PNG, SVG, GIF">
            <a:extLst>
              <a:ext uri="{FF2B5EF4-FFF2-40B4-BE49-F238E27FC236}">
                <a16:creationId xmlns:a16="http://schemas.microsoft.com/office/drawing/2014/main" id="{C669276D-A8E1-417C-8522-298238D44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61" y="2163745"/>
            <a:ext cx="1313524" cy="150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rtificial Intelligence AI icon PNG and SVG Vector Free Download">
            <a:extLst>
              <a:ext uri="{FF2B5EF4-FFF2-40B4-BE49-F238E27FC236}">
                <a16:creationId xmlns:a16="http://schemas.microsoft.com/office/drawing/2014/main" id="{CF9AFA41-31A3-4CA3-B18B-CEA4726B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93" y="2133535"/>
            <a:ext cx="1345629" cy="13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5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9DDC596-8AE0-4281-9ECC-AA15CBD09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94" y1="3190" x2="65412" y2="99448"/>
                        <a14:foregroundMark x1="37529" y1="54049" x2="6235" y2="68957"/>
                        <a14:foregroundMark x1="32706" y1="46380" x2="0" y2="50000"/>
                        <a14:foregroundMark x1="33882" y1="49264" x2="235" y2="60307"/>
                        <a14:foregroundMark x1="30176" y1="42515" x2="0" y2="37975"/>
                        <a14:foregroundMark x1="34588" y1="51656" x2="0" y2="64847"/>
                        <a14:foregroundMark x1="6706" y1="69693" x2="56412" y2="87423"/>
                        <a14:foregroundMark x1="59882" y1="92454" x2="0" y2="833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9275" y="598860"/>
            <a:ext cx="6562726" cy="62591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546427C-CF6C-4C2C-8EA0-9AF9FB53E8F4}"/>
              </a:ext>
            </a:extLst>
          </p:cNvPr>
          <p:cNvSpPr/>
          <p:nvPr/>
        </p:nvSpPr>
        <p:spPr>
          <a:xfrm>
            <a:off x="314429" y="2084725"/>
            <a:ext cx="58720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MY" b="1" dirty="0">
                <a:solidFill>
                  <a:srgbClr val="565656"/>
                </a:solidFill>
                <a:latin typeface="Calibri" panose="020F0502020204030204" pitchFamily="34" charset="0"/>
              </a:rPr>
              <a:t>Artificial intelligence is a set of technologies able to perform tasks normally requiring human intelligence</a:t>
            </a:r>
            <a:r>
              <a:rPr lang="en-MY" dirty="0">
                <a:solidFill>
                  <a:srgbClr val="565656"/>
                </a:solidFill>
                <a:latin typeface="Calibri" panose="020F0502020204030204" pitchFamily="34" charset="0"/>
              </a:rPr>
              <a:t>.  </a:t>
            </a:r>
          </a:p>
          <a:p>
            <a:pPr marL="285750" indent="-285750">
              <a:buFont typeface="Wingdings" pitchFamily="2" charset="2"/>
              <a:buChar char="v"/>
            </a:pPr>
            <a:endParaRPr lang="en-MY" dirty="0">
              <a:solidFill>
                <a:srgbClr val="565656"/>
              </a:solidFill>
              <a:latin typeface="Calibri" panose="020F0502020204030204" pitchFamily="34" charset="0"/>
            </a:endParaRPr>
          </a:p>
          <a:p>
            <a:pPr lvl="1"/>
            <a:r>
              <a:rPr lang="en-MY" i="1" dirty="0">
                <a:solidFill>
                  <a:srgbClr val="565656"/>
                </a:solidFill>
                <a:latin typeface="Calibri" panose="020F0502020204030204" pitchFamily="34" charset="0"/>
              </a:rPr>
              <a:t>Tasks like visual perception, speech recognition, decision-making, translation between languages.</a:t>
            </a:r>
          </a:p>
          <a:p>
            <a:pPr marL="285750" indent="-285750">
              <a:buFont typeface="Wingdings" pitchFamily="2" charset="2"/>
              <a:buChar char="v"/>
            </a:pPr>
            <a:endParaRPr lang="en-MY" dirty="0">
              <a:solidFill>
                <a:srgbClr val="565656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MY" dirty="0">
              <a:solidFill>
                <a:srgbClr val="515151"/>
              </a:solidFill>
              <a:latin typeface="ArialM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MY" b="1" dirty="0">
                <a:solidFill>
                  <a:srgbClr val="565656"/>
                </a:solidFill>
                <a:latin typeface="Calibri" panose="020F0502020204030204" pitchFamily="34" charset="0"/>
              </a:rPr>
              <a:t>AI software can handle huge amounts of unstructured and structured data and automate processes.</a:t>
            </a:r>
          </a:p>
          <a:p>
            <a:pPr marL="285750" indent="-285750">
              <a:buFont typeface="Wingdings" pitchFamily="2" charset="2"/>
              <a:buChar char="v"/>
            </a:pPr>
            <a:endParaRPr lang="en-MY" dirty="0">
              <a:solidFill>
                <a:srgbClr val="565656"/>
              </a:solidFill>
              <a:latin typeface="Calibri" panose="020F0502020204030204" pitchFamily="34" charset="0"/>
            </a:endParaRPr>
          </a:p>
          <a:p>
            <a:pPr lvl="1"/>
            <a:r>
              <a:rPr lang="en-MY" i="1" dirty="0">
                <a:solidFill>
                  <a:srgbClr val="565656"/>
                </a:solidFill>
                <a:latin typeface="Calibri" panose="020F0502020204030204" pitchFamily="34" charset="0"/>
              </a:rPr>
              <a:t>This reduces manual tasks and provides game changing business intelligence.</a:t>
            </a:r>
            <a:endParaRPr lang="en-MY" i="1" dirty="0">
              <a:solidFill>
                <a:srgbClr val="515151"/>
              </a:solidFill>
              <a:latin typeface="ArialMT"/>
            </a:endParaRPr>
          </a:p>
        </p:txBody>
      </p:sp>
      <p:sp>
        <p:nvSpPr>
          <p:cNvPr id="25" name="CuadroTexto 579">
            <a:extLst>
              <a:ext uri="{FF2B5EF4-FFF2-40B4-BE49-F238E27FC236}">
                <a16:creationId xmlns:a16="http://schemas.microsoft.com/office/drawing/2014/main" id="{05CFBAA2-16C0-43A5-9551-D13A4628973E}"/>
              </a:ext>
            </a:extLst>
          </p:cNvPr>
          <p:cNvSpPr txBox="1"/>
          <p:nvPr/>
        </p:nvSpPr>
        <p:spPr>
          <a:xfrm>
            <a:off x="146744" y="91842"/>
            <a:ext cx="9092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4000" dirty="0">
                <a:solidFill>
                  <a:srgbClr val="181717"/>
                </a:solidFill>
              </a:rPr>
              <a:t>Artificial Intelligence and Financial Services</a:t>
            </a:r>
          </a:p>
        </p:txBody>
      </p:sp>
    </p:spTree>
    <p:extLst>
      <p:ext uri="{BB962C8B-B14F-4D97-AF65-F5344CB8AC3E}">
        <p14:creationId xmlns:p14="http://schemas.microsoft.com/office/powerpoint/2010/main" val="376170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74D823FE-46A0-4923-8E88-BE3AB858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885825"/>
            <a:ext cx="10982325" cy="55429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4" name="CuadroTexto 579">
            <a:extLst>
              <a:ext uri="{FF2B5EF4-FFF2-40B4-BE49-F238E27FC236}">
                <a16:creationId xmlns:a16="http://schemas.microsoft.com/office/drawing/2014/main" id="{1FB7DCF1-6E5C-447E-BB1D-88D921CE382A}"/>
              </a:ext>
            </a:extLst>
          </p:cNvPr>
          <p:cNvSpPr txBox="1"/>
          <p:nvPr/>
        </p:nvSpPr>
        <p:spPr>
          <a:xfrm>
            <a:off x="228601" y="91842"/>
            <a:ext cx="799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dirty="0">
                <a:solidFill>
                  <a:srgbClr val="181717"/>
                </a:solidFill>
              </a:rPr>
              <a:t>Artificial Intelligence and Finance</a:t>
            </a:r>
          </a:p>
        </p:txBody>
      </p:sp>
    </p:spTree>
    <p:extLst>
      <p:ext uri="{BB962C8B-B14F-4D97-AF65-F5344CB8AC3E}">
        <p14:creationId xmlns:p14="http://schemas.microsoft.com/office/powerpoint/2010/main" val="384938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0613-BAD6-6146-A2D2-6FD05B18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909482"/>
            <a:ext cx="10003576" cy="464400"/>
          </a:xfrm>
        </p:spPr>
        <p:txBody>
          <a:bodyPr/>
          <a:lstStyle/>
          <a:p>
            <a:r>
              <a:rPr lang="en-US" b="1" dirty="0"/>
              <a:t>AI Enablers, Foundational Technologies &amp;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1886F-889D-3044-ADCF-5357E148B4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EQUITY-BASED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CONTRACTS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FE8747-3068-46E2-AD47-E65955A0B925}"/>
              </a:ext>
            </a:extLst>
          </p:cNvPr>
          <p:cNvGrpSpPr/>
          <p:nvPr/>
        </p:nvGrpSpPr>
        <p:grpSpPr>
          <a:xfrm>
            <a:off x="4929436" y="1818310"/>
            <a:ext cx="2456121" cy="512395"/>
            <a:chOff x="129427" y="2541273"/>
            <a:chExt cx="1471266" cy="73563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243BA4A-E16C-4889-926D-6378BCC9E503}"/>
                </a:ext>
              </a:extLst>
            </p:cNvPr>
            <p:cNvSpPr/>
            <p:nvPr/>
          </p:nvSpPr>
          <p:spPr>
            <a:xfrm>
              <a:off x="129427" y="2541273"/>
              <a:ext cx="1471266" cy="7356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AD925EB0-8983-4233-9212-39C2BCCB4BC7}"/>
                </a:ext>
              </a:extLst>
            </p:cNvPr>
            <p:cNvSpPr txBox="1"/>
            <p:nvPr/>
          </p:nvSpPr>
          <p:spPr>
            <a:xfrm>
              <a:off x="150973" y="2562819"/>
              <a:ext cx="1428174" cy="6925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/>
                <a:t>Artificial Intelligence</a:t>
              </a:r>
              <a:endParaRPr lang="en-NG" sz="1700" kern="12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DA901AE-0B4A-41B8-8E0D-4EEE864FE4F4}"/>
              </a:ext>
            </a:extLst>
          </p:cNvPr>
          <p:cNvGrpSpPr/>
          <p:nvPr/>
        </p:nvGrpSpPr>
        <p:grpSpPr>
          <a:xfrm>
            <a:off x="6157496" y="2330705"/>
            <a:ext cx="3678500" cy="1440837"/>
            <a:chOff x="6157496" y="2330705"/>
            <a:chExt cx="3678500" cy="144083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437D228-A70D-485F-B08C-4309E5CDDF72}"/>
                </a:ext>
              </a:extLst>
            </p:cNvPr>
            <p:cNvGrpSpPr/>
            <p:nvPr/>
          </p:nvGrpSpPr>
          <p:grpSpPr>
            <a:xfrm>
              <a:off x="7062455" y="3035909"/>
              <a:ext cx="2773541" cy="735633"/>
              <a:chOff x="2189200" y="1272305"/>
              <a:chExt cx="1471266" cy="735633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2354D0F8-B568-4554-A176-C52CCCFCCA43}"/>
                  </a:ext>
                </a:extLst>
              </p:cNvPr>
              <p:cNvSpPr/>
              <p:nvPr/>
            </p:nvSpPr>
            <p:spPr>
              <a:xfrm>
                <a:off x="2189200" y="1272305"/>
                <a:ext cx="1471266" cy="735633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ectangle: Rounded Corners 4">
                <a:extLst>
                  <a:ext uri="{FF2B5EF4-FFF2-40B4-BE49-F238E27FC236}">
                    <a16:creationId xmlns:a16="http://schemas.microsoft.com/office/drawing/2014/main" id="{03C9E8A3-D872-4D83-9D95-8EB21CA91362}"/>
                  </a:ext>
                </a:extLst>
              </p:cNvPr>
              <p:cNvSpPr txBox="1"/>
              <p:nvPr/>
            </p:nvSpPr>
            <p:spPr>
              <a:xfrm>
                <a:off x="2210746" y="1293851"/>
                <a:ext cx="1428174" cy="692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700" kern="1200" dirty="0"/>
                  <a:t>Machine Learning </a:t>
                </a:r>
              </a:p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700" kern="1200" dirty="0"/>
                  <a:t>(ML)</a:t>
                </a:r>
                <a:endParaRPr lang="en-NG" sz="1700" kern="1200" dirty="0"/>
              </a:p>
            </p:txBody>
          </p:sp>
        </p:grpSp>
        <p:cxnSp>
          <p:nvCxnSpPr>
            <p:cNvPr id="69" name="Connector: Elbow 68">
              <a:extLst>
                <a:ext uri="{FF2B5EF4-FFF2-40B4-BE49-F238E27FC236}">
                  <a16:creationId xmlns:a16="http://schemas.microsoft.com/office/drawing/2014/main" id="{3465885D-24F3-4030-8E80-24617982B184}"/>
                </a:ext>
              </a:extLst>
            </p:cNvPr>
            <p:cNvCxnSpPr>
              <a:stCxn id="33" idx="2"/>
              <a:endCxn id="40" idx="0"/>
            </p:cNvCxnSpPr>
            <p:nvPr/>
          </p:nvCxnSpPr>
          <p:spPr>
            <a:xfrm rot="16200000" flipH="1">
              <a:off x="6939986" y="1548215"/>
              <a:ext cx="726750" cy="229172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DF185B5-9CD7-490A-A4E0-03BC39FC9688}"/>
              </a:ext>
            </a:extLst>
          </p:cNvPr>
          <p:cNvGrpSpPr/>
          <p:nvPr/>
        </p:nvGrpSpPr>
        <p:grpSpPr>
          <a:xfrm>
            <a:off x="1713328" y="2315698"/>
            <a:ext cx="4444170" cy="1477390"/>
            <a:chOff x="1713328" y="2315698"/>
            <a:chExt cx="4444170" cy="147739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2C29B76-A43C-4E3E-827D-D49533726703}"/>
                </a:ext>
              </a:extLst>
            </p:cNvPr>
            <p:cNvGrpSpPr/>
            <p:nvPr/>
          </p:nvGrpSpPr>
          <p:grpSpPr>
            <a:xfrm>
              <a:off x="1713328" y="3057455"/>
              <a:ext cx="2668160" cy="735633"/>
              <a:chOff x="2189200" y="3810241"/>
              <a:chExt cx="1471266" cy="735633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3FD2063-A6D7-43EF-BFB7-9F6CD89159EF}"/>
                  </a:ext>
                </a:extLst>
              </p:cNvPr>
              <p:cNvSpPr/>
              <p:nvPr/>
            </p:nvSpPr>
            <p:spPr>
              <a:xfrm>
                <a:off x="2189200" y="3810241"/>
                <a:ext cx="1471266" cy="735633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ectangle: Rounded Corners 6">
                <a:extLst>
                  <a:ext uri="{FF2B5EF4-FFF2-40B4-BE49-F238E27FC236}">
                    <a16:creationId xmlns:a16="http://schemas.microsoft.com/office/drawing/2014/main" id="{53B9EC89-8A88-450E-A2CF-ECA5D9EC63B5}"/>
                  </a:ext>
                </a:extLst>
              </p:cNvPr>
              <p:cNvSpPr txBox="1"/>
              <p:nvPr/>
            </p:nvSpPr>
            <p:spPr>
              <a:xfrm>
                <a:off x="2210746" y="3831787"/>
                <a:ext cx="1428174" cy="692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700" dirty="0"/>
                  <a:t>Natural Language </a:t>
                </a:r>
              </a:p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700" dirty="0"/>
                  <a:t>(NL)</a:t>
                </a:r>
                <a:endParaRPr lang="en-NG" sz="1700" kern="1200" dirty="0"/>
              </a:p>
            </p:txBody>
          </p:sp>
        </p:grp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3145E82E-7194-4894-89E8-7E4EEC362CD1}"/>
                </a:ext>
              </a:extLst>
            </p:cNvPr>
            <p:cNvCxnSpPr>
              <a:stCxn id="34" idx="2"/>
              <a:endCxn id="38" idx="0"/>
            </p:cNvCxnSpPr>
            <p:nvPr/>
          </p:nvCxnSpPr>
          <p:spPr>
            <a:xfrm rot="5400000">
              <a:off x="4220802" y="1142305"/>
              <a:ext cx="763303" cy="311008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9CB4B84-2A52-4A1B-A781-D2ACCDEC5407}"/>
              </a:ext>
            </a:extLst>
          </p:cNvPr>
          <p:cNvGrpSpPr/>
          <p:nvPr/>
        </p:nvGrpSpPr>
        <p:grpSpPr>
          <a:xfrm>
            <a:off x="1359874" y="3771542"/>
            <a:ext cx="1687535" cy="1345686"/>
            <a:chOff x="1359874" y="3771542"/>
            <a:chExt cx="1687535" cy="134568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BEA3C47-4C50-48DE-AFDC-C0E02C3B3CC8}"/>
                </a:ext>
              </a:extLst>
            </p:cNvPr>
            <p:cNvGrpSpPr/>
            <p:nvPr/>
          </p:nvGrpSpPr>
          <p:grpSpPr>
            <a:xfrm>
              <a:off x="1359874" y="4381595"/>
              <a:ext cx="1471266" cy="735633"/>
              <a:chOff x="4248974" y="4233230"/>
              <a:chExt cx="1471266" cy="735633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B4F9FB39-C2F1-4E6A-BE4A-F26F89EA53D3}"/>
                  </a:ext>
                </a:extLst>
              </p:cNvPr>
              <p:cNvSpPr/>
              <p:nvPr/>
            </p:nvSpPr>
            <p:spPr>
              <a:xfrm>
                <a:off x="4248974" y="4233230"/>
                <a:ext cx="1471266" cy="735633"/>
              </a:xfrm>
              <a:prstGeom prst="roundRect">
                <a:avLst>
                  <a:gd name="adj" fmla="val 10000"/>
                </a:avLst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48" name="Rectangle: Rounded Corners 14">
                <a:extLst>
                  <a:ext uri="{FF2B5EF4-FFF2-40B4-BE49-F238E27FC236}">
                    <a16:creationId xmlns:a16="http://schemas.microsoft.com/office/drawing/2014/main" id="{87EC5A4E-CB1C-405F-A5A3-01758DA7AF1B}"/>
                  </a:ext>
                </a:extLst>
              </p:cNvPr>
              <p:cNvSpPr txBox="1"/>
              <p:nvPr/>
            </p:nvSpPr>
            <p:spPr>
              <a:xfrm>
                <a:off x="4270520" y="4254776"/>
                <a:ext cx="1428174" cy="692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700" kern="1200" dirty="0"/>
                  <a:t>Processing </a:t>
                </a:r>
              </a:p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700" dirty="0"/>
                  <a:t>(NLP)</a:t>
                </a:r>
                <a:endParaRPr lang="en-NG" sz="1700" kern="1200" dirty="0"/>
              </a:p>
            </p:txBody>
          </p:sp>
        </p:grpSp>
        <p:cxnSp>
          <p:nvCxnSpPr>
            <p:cNvPr id="75" name="Connector: Elbow 74">
              <a:extLst>
                <a:ext uri="{FF2B5EF4-FFF2-40B4-BE49-F238E27FC236}">
                  <a16:creationId xmlns:a16="http://schemas.microsoft.com/office/drawing/2014/main" id="{F7F42879-DBD9-40A3-96C8-E2131E0E8DF6}"/>
                </a:ext>
              </a:extLst>
            </p:cNvPr>
            <p:cNvCxnSpPr>
              <a:stCxn id="38" idx="2"/>
              <a:endCxn id="48" idx="0"/>
            </p:cNvCxnSpPr>
            <p:nvPr/>
          </p:nvCxnSpPr>
          <p:spPr>
            <a:xfrm rot="5400000">
              <a:off x="2255659" y="3611391"/>
              <a:ext cx="631599" cy="95190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7C0BE6A-9035-401F-BFFD-A3BEC15CB5BF}"/>
              </a:ext>
            </a:extLst>
          </p:cNvPr>
          <p:cNvGrpSpPr/>
          <p:nvPr/>
        </p:nvGrpSpPr>
        <p:grpSpPr>
          <a:xfrm>
            <a:off x="3047409" y="3771541"/>
            <a:ext cx="1574968" cy="1366953"/>
            <a:chOff x="3047409" y="3771541"/>
            <a:chExt cx="1574968" cy="136695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B0E258F6-4A7E-4714-95DC-8EB180804DE6}"/>
                </a:ext>
              </a:extLst>
            </p:cNvPr>
            <p:cNvGrpSpPr/>
            <p:nvPr/>
          </p:nvGrpSpPr>
          <p:grpSpPr>
            <a:xfrm>
              <a:off x="3194203" y="4402861"/>
              <a:ext cx="1428174" cy="735633"/>
              <a:chOff x="4248974" y="3387251"/>
              <a:chExt cx="1471266" cy="735633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442D2750-008C-403B-86A9-9CD3DD919FB0}"/>
                  </a:ext>
                </a:extLst>
              </p:cNvPr>
              <p:cNvSpPr/>
              <p:nvPr/>
            </p:nvSpPr>
            <p:spPr>
              <a:xfrm>
                <a:off x="4248974" y="3387251"/>
                <a:ext cx="1471266" cy="735633"/>
              </a:xfrm>
              <a:prstGeom prst="roundRect">
                <a:avLst>
                  <a:gd name="adj" fmla="val 10000"/>
                </a:avLst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67" name="Rectangle: Rounded Corners 12">
                <a:extLst>
                  <a:ext uri="{FF2B5EF4-FFF2-40B4-BE49-F238E27FC236}">
                    <a16:creationId xmlns:a16="http://schemas.microsoft.com/office/drawing/2014/main" id="{F731A00E-C9ED-454C-BE9A-8D199D3707FD}"/>
                  </a:ext>
                </a:extLst>
              </p:cNvPr>
              <p:cNvSpPr txBox="1"/>
              <p:nvPr/>
            </p:nvSpPr>
            <p:spPr>
              <a:xfrm>
                <a:off x="4270520" y="3408797"/>
                <a:ext cx="1428174" cy="692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700" kern="1200" dirty="0"/>
                  <a:t>Generation</a:t>
                </a:r>
              </a:p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700" dirty="0"/>
                  <a:t>(NLG)</a:t>
                </a:r>
                <a:endParaRPr lang="en-NG" sz="1700" kern="1200" dirty="0"/>
              </a:p>
            </p:txBody>
          </p:sp>
        </p:grpSp>
        <p:cxnSp>
          <p:nvCxnSpPr>
            <p:cNvPr id="77" name="Connector: Elbow 76">
              <a:extLst>
                <a:ext uri="{FF2B5EF4-FFF2-40B4-BE49-F238E27FC236}">
                  <a16:creationId xmlns:a16="http://schemas.microsoft.com/office/drawing/2014/main" id="{2042FEF7-CF92-407E-9C61-ADB8F536675E}"/>
                </a:ext>
              </a:extLst>
            </p:cNvPr>
            <p:cNvCxnSpPr>
              <a:stCxn id="38" idx="2"/>
              <a:endCxn id="66" idx="0"/>
            </p:cNvCxnSpPr>
            <p:nvPr/>
          </p:nvCxnSpPr>
          <p:spPr>
            <a:xfrm rot="16200000" flipH="1">
              <a:off x="3162190" y="3656760"/>
              <a:ext cx="631319" cy="86088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D2034E3-4BDE-4E4D-8277-E3D9DA30012E}"/>
              </a:ext>
            </a:extLst>
          </p:cNvPr>
          <p:cNvGrpSpPr/>
          <p:nvPr/>
        </p:nvGrpSpPr>
        <p:grpSpPr>
          <a:xfrm>
            <a:off x="8449225" y="3749996"/>
            <a:ext cx="2875073" cy="1378863"/>
            <a:chOff x="8449225" y="3749996"/>
            <a:chExt cx="2875073" cy="13788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63C0EA7-308B-4C15-B703-66A3C3AD7FD7}"/>
                </a:ext>
              </a:extLst>
            </p:cNvPr>
            <p:cNvGrpSpPr/>
            <p:nvPr/>
          </p:nvGrpSpPr>
          <p:grpSpPr>
            <a:xfrm>
              <a:off x="10000478" y="4393226"/>
              <a:ext cx="1323820" cy="735633"/>
              <a:chOff x="4248974" y="3338"/>
              <a:chExt cx="1471266" cy="73563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CE5BDA3F-A51C-4AF0-A830-44CC2772FD8F}"/>
                  </a:ext>
                </a:extLst>
              </p:cNvPr>
              <p:cNvSpPr/>
              <p:nvPr/>
            </p:nvSpPr>
            <p:spPr>
              <a:xfrm>
                <a:off x="4248974" y="3338"/>
                <a:ext cx="1471266" cy="73563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8" name="Rectangle: Rounded Corners 4">
                <a:extLst>
                  <a:ext uri="{FF2B5EF4-FFF2-40B4-BE49-F238E27FC236}">
                    <a16:creationId xmlns:a16="http://schemas.microsoft.com/office/drawing/2014/main" id="{1FCF8C08-BDC7-4BF7-87FE-89833276D7FC}"/>
                  </a:ext>
                </a:extLst>
              </p:cNvPr>
              <p:cNvSpPr txBox="1"/>
              <p:nvPr/>
            </p:nvSpPr>
            <p:spPr>
              <a:xfrm>
                <a:off x="4270520" y="24884"/>
                <a:ext cx="1428174" cy="692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 err="1"/>
                  <a:t>Sharkah</a:t>
                </a:r>
                <a:r>
                  <a:rPr lang="en-US" sz="1400" kern="1200" dirty="0"/>
                  <a:t> </a:t>
                </a:r>
              </a:p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Al-</a:t>
                </a:r>
                <a:r>
                  <a:rPr lang="en-US" sz="1400" kern="1200" dirty="0" err="1"/>
                  <a:t>Mudarabah</a:t>
                </a:r>
                <a:endParaRPr lang="en-US" sz="1400" kern="1200" dirty="0"/>
              </a:p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2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(Profit Sharing)</a:t>
                </a:r>
                <a:endParaRPr lang="en-NG" sz="1600" kern="1200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49A41495-8758-4DBE-9408-99B446AA0D99}"/>
                </a:ext>
              </a:extLst>
            </p:cNvPr>
            <p:cNvCxnSpPr>
              <a:cxnSpLocks/>
              <a:stCxn id="40" idx="2"/>
              <a:endCxn id="58" idx="0"/>
            </p:cNvCxnSpPr>
            <p:nvPr/>
          </p:nvCxnSpPr>
          <p:spPr>
            <a:xfrm rot="16200000" flipH="1">
              <a:off x="9223419" y="2975802"/>
              <a:ext cx="664776" cy="221316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C3FBD3D-E33E-4E43-8A07-E918A2326A5E}"/>
              </a:ext>
            </a:extLst>
          </p:cNvPr>
          <p:cNvGrpSpPr/>
          <p:nvPr/>
        </p:nvGrpSpPr>
        <p:grpSpPr>
          <a:xfrm>
            <a:off x="8449225" y="3771542"/>
            <a:ext cx="1375365" cy="1361233"/>
            <a:chOff x="8449225" y="3771542"/>
            <a:chExt cx="1375365" cy="136123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A8764CF-77D8-4120-9DF3-41F87120797A}"/>
                </a:ext>
              </a:extLst>
            </p:cNvPr>
            <p:cNvGrpSpPr/>
            <p:nvPr/>
          </p:nvGrpSpPr>
          <p:grpSpPr>
            <a:xfrm>
              <a:off x="8500770" y="4397142"/>
              <a:ext cx="1323820" cy="735633"/>
              <a:chOff x="4248974" y="849316"/>
              <a:chExt cx="1471266" cy="735633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C975E23A-E3EB-4D1D-A455-B18994A63C7D}"/>
                  </a:ext>
                </a:extLst>
              </p:cNvPr>
              <p:cNvSpPr/>
              <p:nvPr/>
            </p:nvSpPr>
            <p:spPr>
              <a:xfrm>
                <a:off x="4248974" y="849316"/>
                <a:ext cx="1471266" cy="73563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Rectangle: Rounded Corners 6">
                <a:extLst>
                  <a:ext uri="{FF2B5EF4-FFF2-40B4-BE49-F238E27FC236}">
                    <a16:creationId xmlns:a16="http://schemas.microsoft.com/office/drawing/2014/main" id="{E78572AD-C460-4206-9E17-0C965A2F45C9}"/>
                  </a:ext>
                </a:extLst>
              </p:cNvPr>
              <p:cNvSpPr txBox="1"/>
              <p:nvPr/>
            </p:nvSpPr>
            <p:spPr>
              <a:xfrm>
                <a:off x="4270520" y="870862"/>
                <a:ext cx="1428174" cy="692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 err="1"/>
                  <a:t>Sharkah</a:t>
                </a:r>
                <a:r>
                  <a:rPr lang="en-US" sz="1400" b="1" kern="1200" dirty="0"/>
                  <a:t> </a:t>
                </a:r>
              </a:p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b="1" kern="1200" dirty="0"/>
                  <a:t>Al-</a:t>
                </a:r>
                <a:r>
                  <a:rPr lang="en-US" sz="1400" b="1" kern="1200" dirty="0" err="1"/>
                  <a:t>Wujuh</a:t>
                </a:r>
                <a:endParaRPr lang="en-US" sz="1400" b="1" kern="1200" dirty="0"/>
              </a:p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(Goodwill/Credit)</a:t>
                </a:r>
                <a:endParaRPr lang="en-NG" sz="1050" kern="1200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id="{EFEE231D-5438-42BA-9362-EBF1FBFB6E4C}"/>
                </a:ext>
              </a:extLst>
            </p:cNvPr>
            <p:cNvCxnSpPr>
              <a:stCxn id="39" idx="2"/>
              <a:endCxn id="56" idx="0"/>
            </p:cNvCxnSpPr>
            <p:nvPr/>
          </p:nvCxnSpPr>
          <p:spPr>
            <a:xfrm rot="16200000" flipH="1">
              <a:off x="8482380" y="3738387"/>
              <a:ext cx="647146" cy="71345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918C8C3-FA2D-43E8-9B87-66E7F052C543}"/>
              </a:ext>
            </a:extLst>
          </p:cNvPr>
          <p:cNvGrpSpPr/>
          <p:nvPr/>
        </p:nvGrpSpPr>
        <p:grpSpPr>
          <a:xfrm>
            <a:off x="7024456" y="3771543"/>
            <a:ext cx="1424770" cy="1357316"/>
            <a:chOff x="7024456" y="3771543"/>
            <a:chExt cx="1424770" cy="135731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0F82E67-5375-485A-A2F7-CA70352AD5CF}"/>
                </a:ext>
              </a:extLst>
            </p:cNvPr>
            <p:cNvGrpSpPr/>
            <p:nvPr/>
          </p:nvGrpSpPr>
          <p:grpSpPr>
            <a:xfrm>
              <a:off x="7024456" y="4393226"/>
              <a:ext cx="1323820" cy="735633"/>
              <a:chOff x="4248974" y="1695295"/>
              <a:chExt cx="1471266" cy="735633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6442E9F1-D95C-4DF1-B831-334DFB40BC67}"/>
                  </a:ext>
                </a:extLst>
              </p:cNvPr>
              <p:cNvSpPr/>
              <p:nvPr/>
            </p:nvSpPr>
            <p:spPr>
              <a:xfrm>
                <a:off x="4248974" y="1695295"/>
                <a:ext cx="1471266" cy="73563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ectangle: Rounded Corners 8">
                <a:extLst>
                  <a:ext uri="{FF2B5EF4-FFF2-40B4-BE49-F238E27FC236}">
                    <a16:creationId xmlns:a16="http://schemas.microsoft.com/office/drawing/2014/main" id="{23B34CD2-0731-4F60-B459-0F627DD12230}"/>
                  </a:ext>
                </a:extLst>
              </p:cNvPr>
              <p:cNvSpPr txBox="1"/>
              <p:nvPr/>
            </p:nvSpPr>
            <p:spPr>
              <a:xfrm>
                <a:off x="4270520" y="1716841"/>
                <a:ext cx="1428174" cy="692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 err="1"/>
                  <a:t>Sharkah</a:t>
                </a:r>
                <a:r>
                  <a:rPr lang="en-US" sz="1400" kern="1200" dirty="0"/>
                  <a:t> </a:t>
                </a:r>
                <a:br>
                  <a:rPr lang="en-US" sz="1400" kern="1200" dirty="0"/>
                </a:br>
                <a:r>
                  <a:rPr lang="en-US" sz="1400" kern="1200" dirty="0"/>
                  <a:t>Al-Amal</a:t>
                </a:r>
              </a:p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2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(</a:t>
                </a:r>
                <a:r>
                  <a:rPr lang="en-US" sz="1200" dirty="0" er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Labour</a:t>
                </a:r>
                <a:r>
                  <a:rPr lang="en-US" sz="12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/Service)</a:t>
                </a:r>
                <a:r>
                  <a:rPr lang="en-US" sz="1400" kern="12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 </a:t>
                </a:r>
                <a:endParaRPr lang="en-NG" sz="1400" kern="1200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4F187056-80B8-45FD-AF1E-FE182D14C92F}"/>
                </a:ext>
              </a:extLst>
            </p:cNvPr>
            <p:cNvCxnSpPr>
              <a:stCxn id="39" idx="2"/>
              <a:endCxn id="54" idx="0"/>
            </p:cNvCxnSpPr>
            <p:nvPr/>
          </p:nvCxnSpPr>
          <p:spPr>
            <a:xfrm rot="5400000">
              <a:off x="7746182" y="3711728"/>
              <a:ext cx="643230" cy="76285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687720B-9BB5-4E58-A524-6CDA85C63E05}"/>
              </a:ext>
            </a:extLst>
          </p:cNvPr>
          <p:cNvGrpSpPr/>
          <p:nvPr/>
        </p:nvGrpSpPr>
        <p:grpSpPr>
          <a:xfrm>
            <a:off x="5531620" y="3749996"/>
            <a:ext cx="2917606" cy="1380681"/>
            <a:chOff x="5531620" y="3749996"/>
            <a:chExt cx="2917606" cy="138068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2B021E7-2106-4C92-90A9-3DFBD0E669DF}"/>
                </a:ext>
              </a:extLst>
            </p:cNvPr>
            <p:cNvGrpSpPr/>
            <p:nvPr/>
          </p:nvGrpSpPr>
          <p:grpSpPr>
            <a:xfrm>
              <a:off x="5531620" y="4395044"/>
              <a:ext cx="1355974" cy="735633"/>
              <a:chOff x="4235071" y="2541273"/>
              <a:chExt cx="1507003" cy="735633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FDFE121-CD82-42B8-8E99-68F98085E53C}"/>
                  </a:ext>
                </a:extLst>
              </p:cNvPr>
              <p:cNvSpPr/>
              <p:nvPr/>
            </p:nvSpPr>
            <p:spPr>
              <a:xfrm>
                <a:off x="4248974" y="2541273"/>
                <a:ext cx="1471266" cy="73563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ectangle: Rounded Corners 10">
                <a:extLst>
                  <a:ext uri="{FF2B5EF4-FFF2-40B4-BE49-F238E27FC236}">
                    <a16:creationId xmlns:a16="http://schemas.microsoft.com/office/drawing/2014/main" id="{E945B0A2-3FFE-4019-ABE7-F29661825D2E}"/>
                  </a:ext>
                </a:extLst>
              </p:cNvPr>
              <p:cNvSpPr txBox="1"/>
              <p:nvPr/>
            </p:nvSpPr>
            <p:spPr>
              <a:xfrm>
                <a:off x="4235071" y="2562819"/>
                <a:ext cx="1507003" cy="692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Predictive Analytics</a:t>
                </a:r>
              </a:p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2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(Capital/Investment)</a:t>
                </a:r>
                <a:endParaRPr lang="en-NG" sz="1400" kern="1200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4FC6FB1C-1CAE-45AF-A377-D6AFF2BB36D1}"/>
                </a:ext>
              </a:extLst>
            </p:cNvPr>
            <p:cNvCxnSpPr>
              <a:stCxn id="40" idx="2"/>
              <a:endCxn id="51" idx="0"/>
            </p:cNvCxnSpPr>
            <p:nvPr/>
          </p:nvCxnSpPr>
          <p:spPr>
            <a:xfrm rot="5400000">
              <a:off x="6994339" y="2961703"/>
              <a:ext cx="666594" cy="224318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C9F4EDB-FC45-400E-87F0-4215F6236A7B}"/>
              </a:ext>
            </a:extLst>
          </p:cNvPr>
          <p:cNvGrpSpPr/>
          <p:nvPr/>
        </p:nvGrpSpPr>
        <p:grpSpPr>
          <a:xfrm>
            <a:off x="6206044" y="5130677"/>
            <a:ext cx="1499709" cy="1460623"/>
            <a:chOff x="6206044" y="5130677"/>
            <a:chExt cx="1499709" cy="118989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F2A9DE-4804-4859-9066-2A352E59ACFC}"/>
                </a:ext>
              </a:extLst>
            </p:cNvPr>
            <p:cNvGrpSpPr/>
            <p:nvPr/>
          </p:nvGrpSpPr>
          <p:grpSpPr>
            <a:xfrm>
              <a:off x="6381933" y="5584939"/>
              <a:ext cx="1323820" cy="735633"/>
              <a:chOff x="6308747" y="2118284"/>
              <a:chExt cx="1471266" cy="73563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BD0CEADE-2911-4854-9922-8677E1B56802}"/>
                  </a:ext>
                </a:extLst>
              </p:cNvPr>
              <p:cNvSpPr/>
              <p:nvPr/>
            </p:nvSpPr>
            <p:spPr>
              <a:xfrm>
                <a:off x="6308747" y="2118284"/>
                <a:ext cx="1471266" cy="73563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Rectangle: Rounded Corners 4">
                <a:extLst>
                  <a:ext uri="{FF2B5EF4-FFF2-40B4-BE49-F238E27FC236}">
                    <a16:creationId xmlns:a16="http://schemas.microsoft.com/office/drawing/2014/main" id="{F03EDB5D-4AEC-45C4-B96E-FD0BB191DA7F}"/>
                  </a:ext>
                </a:extLst>
              </p:cNvPr>
              <p:cNvSpPr txBox="1"/>
              <p:nvPr/>
            </p:nvSpPr>
            <p:spPr>
              <a:xfrm>
                <a:off x="6330293" y="2139830"/>
                <a:ext cx="1428174" cy="692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Biometrics</a:t>
                </a:r>
              </a:p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2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(General)</a:t>
                </a:r>
                <a:endParaRPr lang="en-NG" sz="1600" kern="1200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cxnSp>
          <p:nvCxnSpPr>
            <p:cNvPr id="87" name="Connector: Elbow 86">
              <a:extLst>
                <a:ext uri="{FF2B5EF4-FFF2-40B4-BE49-F238E27FC236}">
                  <a16:creationId xmlns:a16="http://schemas.microsoft.com/office/drawing/2014/main" id="{83012357-CEE4-43FD-B93A-150C73649642}"/>
                </a:ext>
              </a:extLst>
            </p:cNvPr>
            <p:cNvCxnSpPr>
              <a:stCxn id="51" idx="2"/>
              <a:endCxn id="63" idx="0"/>
            </p:cNvCxnSpPr>
            <p:nvPr/>
          </p:nvCxnSpPr>
          <p:spPr>
            <a:xfrm rot="16200000" flipH="1">
              <a:off x="6387040" y="4949681"/>
              <a:ext cx="475808" cy="83779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46E7518-1285-48E6-974D-70D7262EE09F}"/>
              </a:ext>
            </a:extLst>
          </p:cNvPr>
          <p:cNvGrpSpPr/>
          <p:nvPr/>
        </p:nvGrpSpPr>
        <p:grpSpPr>
          <a:xfrm>
            <a:off x="4740720" y="5109130"/>
            <a:ext cx="1468888" cy="1482170"/>
            <a:chOff x="4740720" y="5109130"/>
            <a:chExt cx="1468888" cy="121672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FC6AB49-7812-4C96-8046-126C74AF7B9A}"/>
                </a:ext>
              </a:extLst>
            </p:cNvPr>
            <p:cNvGrpSpPr/>
            <p:nvPr/>
          </p:nvGrpSpPr>
          <p:grpSpPr>
            <a:xfrm>
              <a:off x="4740720" y="5590222"/>
              <a:ext cx="1323820" cy="735633"/>
              <a:chOff x="6438175" y="2909090"/>
              <a:chExt cx="1471266" cy="735633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ACEC0D56-824D-4A97-9231-6A3AD8FAB3F7}"/>
                  </a:ext>
                </a:extLst>
              </p:cNvPr>
              <p:cNvSpPr/>
              <p:nvPr/>
            </p:nvSpPr>
            <p:spPr>
              <a:xfrm>
                <a:off x="6438175" y="2909090"/>
                <a:ext cx="1471266" cy="73563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Rectangle: Rounded Corners 6">
                <a:extLst>
                  <a:ext uri="{FF2B5EF4-FFF2-40B4-BE49-F238E27FC236}">
                    <a16:creationId xmlns:a16="http://schemas.microsoft.com/office/drawing/2014/main" id="{724532B2-A2C2-45DB-B48C-7EF8575A6EC5}"/>
                  </a:ext>
                </a:extLst>
              </p:cNvPr>
              <p:cNvSpPr txBox="1"/>
              <p:nvPr/>
            </p:nvSpPr>
            <p:spPr>
              <a:xfrm>
                <a:off x="6459721" y="2930636"/>
                <a:ext cx="1428174" cy="692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Risk Modelling</a:t>
                </a:r>
              </a:p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2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(Capital)</a:t>
                </a:r>
                <a:r>
                  <a:rPr lang="en-US" sz="1400" kern="1200" dirty="0"/>
                  <a:t> </a:t>
                </a:r>
                <a:endParaRPr lang="en-NG" sz="1400" kern="1200" dirty="0"/>
              </a:p>
            </p:txBody>
          </p:sp>
        </p:grp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17ECE782-DB5B-4EF8-8B23-2B0A00E05F50}"/>
                </a:ext>
              </a:extLst>
            </p:cNvPr>
            <p:cNvCxnSpPr>
              <a:cxnSpLocks/>
              <a:stCxn id="52" idx="2"/>
              <a:endCxn id="62" idx="0"/>
            </p:cNvCxnSpPr>
            <p:nvPr/>
          </p:nvCxnSpPr>
          <p:spPr>
            <a:xfrm rot="5400000">
              <a:off x="5554801" y="4956961"/>
              <a:ext cx="502637" cy="80697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0D13B6D-D838-7540-B571-8FB22C4E8ECF}"/>
              </a:ext>
            </a:extLst>
          </p:cNvPr>
          <p:cNvGrpSpPr/>
          <p:nvPr/>
        </p:nvGrpSpPr>
        <p:grpSpPr>
          <a:xfrm>
            <a:off x="7878078" y="5136691"/>
            <a:ext cx="1499709" cy="1454609"/>
            <a:chOff x="6206044" y="5130677"/>
            <a:chExt cx="1499709" cy="118989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E4A22E6-84DC-E541-99A6-A003C1205B65}"/>
                </a:ext>
              </a:extLst>
            </p:cNvPr>
            <p:cNvGrpSpPr/>
            <p:nvPr/>
          </p:nvGrpSpPr>
          <p:grpSpPr>
            <a:xfrm>
              <a:off x="6381933" y="5584939"/>
              <a:ext cx="1323820" cy="735633"/>
              <a:chOff x="6308747" y="2118284"/>
              <a:chExt cx="1471266" cy="735633"/>
            </a:xfrm>
          </p:grpSpPr>
          <p:sp>
            <p:nvSpPr>
              <p:cNvPr id="72" name="Rectangle: Rounded Corners 62">
                <a:extLst>
                  <a:ext uri="{FF2B5EF4-FFF2-40B4-BE49-F238E27FC236}">
                    <a16:creationId xmlns:a16="http://schemas.microsoft.com/office/drawing/2014/main" id="{84877775-9B21-A346-89C1-917ABD6D738C}"/>
                  </a:ext>
                </a:extLst>
              </p:cNvPr>
              <p:cNvSpPr/>
              <p:nvPr/>
            </p:nvSpPr>
            <p:spPr>
              <a:xfrm>
                <a:off x="6308747" y="2118284"/>
                <a:ext cx="1471266" cy="73563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Rectangle: Rounded Corners 4">
                <a:extLst>
                  <a:ext uri="{FF2B5EF4-FFF2-40B4-BE49-F238E27FC236}">
                    <a16:creationId xmlns:a16="http://schemas.microsoft.com/office/drawing/2014/main" id="{BF4CD27A-468B-5843-BED6-026FAD25BA4A}"/>
                  </a:ext>
                </a:extLst>
              </p:cNvPr>
              <p:cNvSpPr txBox="1"/>
              <p:nvPr/>
            </p:nvSpPr>
            <p:spPr>
              <a:xfrm>
                <a:off x="6330293" y="2139830"/>
                <a:ext cx="1428174" cy="692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Fraud </a:t>
                </a:r>
                <a:r>
                  <a:rPr lang="en-US" sz="1400" kern="1200" dirty="0" err="1"/>
                  <a:t>Detectn</a:t>
                </a:r>
                <a:endParaRPr lang="en-US" sz="1400" kern="1200" dirty="0"/>
              </a:p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2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(General)</a:t>
                </a:r>
                <a:endParaRPr lang="en-NG" sz="1600" kern="1200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cxnSp>
          <p:nvCxnSpPr>
            <p:cNvPr id="71" name="Connector: Elbow 86">
              <a:extLst>
                <a:ext uri="{FF2B5EF4-FFF2-40B4-BE49-F238E27FC236}">
                  <a16:creationId xmlns:a16="http://schemas.microsoft.com/office/drawing/2014/main" id="{A1986390-2444-5847-8CF8-CF0A77640771}"/>
                </a:ext>
              </a:extLst>
            </p:cNvPr>
            <p:cNvCxnSpPr>
              <a:endCxn id="72" idx="0"/>
            </p:cNvCxnSpPr>
            <p:nvPr/>
          </p:nvCxnSpPr>
          <p:spPr>
            <a:xfrm rot="16200000" flipH="1">
              <a:off x="6387040" y="4949681"/>
              <a:ext cx="475808" cy="83779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31D5DC8-E11D-E047-87D0-89A34069E850}"/>
              </a:ext>
            </a:extLst>
          </p:cNvPr>
          <p:cNvGrpSpPr/>
          <p:nvPr/>
        </p:nvGrpSpPr>
        <p:grpSpPr>
          <a:xfrm>
            <a:off x="9473224" y="5115145"/>
            <a:ext cx="2280626" cy="1476155"/>
            <a:chOff x="6206044" y="5130677"/>
            <a:chExt cx="1499709" cy="118989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AC3D171-A1DF-AD4A-A327-B79D4847E1F5}"/>
                </a:ext>
              </a:extLst>
            </p:cNvPr>
            <p:cNvGrpSpPr/>
            <p:nvPr/>
          </p:nvGrpSpPr>
          <p:grpSpPr>
            <a:xfrm>
              <a:off x="6381933" y="5584939"/>
              <a:ext cx="1323820" cy="735633"/>
              <a:chOff x="6308747" y="2118284"/>
              <a:chExt cx="1471266" cy="735633"/>
            </a:xfrm>
          </p:grpSpPr>
          <p:sp>
            <p:nvSpPr>
              <p:cNvPr id="82" name="Rectangle: Rounded Corners 62">
                <a:extLst>
                  <a:ext uri="{FF2B5EF4-FFF2-40B4-BE49-F238E27FC236}">
                    <a16:creationId xmlns:a16="http://schemas.microsoft.com/office/drawing/2014/main" id="{3BBF866A-EF2A-E441-8170-B864E0937159}"/>
                  </a:ext>
                </a:extLst>
              </p:cNvPr>
              <p:cNvSpPr/>
              <p:nvPr/>
            </p:nvSpPr>
            <p:spPr>
              <a:xfrm>
                <a:off x="6308747" y="2118284"/>
                <a:ext cx="1471266" cy="73563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Rectangle: Rounded Corners 4">
                <a:extLst>
                  <a:ext uri="{FF2B5EF4-FFF2-40B4-BE49-F238E27FC236}">
                    <a16:creationId xmlns:a16="http://schemas.microsoft.com/office/drawing/2014/main" id="{2D224952-EC6B-D441-8388-0DD91DD4DD93}"/>
                  </a:ext>
                </a:extLst>
              </p:cNvPr>
              <p:cNvSpPr txBox="1"/>
              <p:nvPr/>
            </p:nvSpPr>
            <p:spPr>
              <a:xfrm>
                <a:off x="6330293" y="2139830"/>
                <a:ext cx="1428174" cy="6925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795" tIns="10795" rIns="10795" bIns="10795" numCol="1" spcCol="1270" anchor="ctr" anchorCtr="0">
                <a:noAutofit/>
              </a:bodyPr>
              <a:lstStyle/>
              <a:p>
                <a:pPr marL="0" lvl="0" indent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400" kern="1200" dirty="0"/>
                  <a:t>Underwriting</a:t>
                </a:r>
              </a:p>
              <a:p>
                <a:pPr algn="ctr" defTabSz="7556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1200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rPr>
                  <a:t>(General)</a:t>
                </a:r>
                <a:endParaRPr lang="en-NG" sz="1600" kern="1200" dirty="0">
                  <a:solidFill>
                    <a:schemeClr val="accent4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cxnSp>
          <p:nvCxnSpPr>
            <p:cNvPr id="80" name="Connector: Elbow 86">
              <a:extLst>
                <a:ext uri="{FF2B5EF4-FFF2-40B4-BE49-F238E27FC236}">
                  <a16:creationId xmlns:a16="http://schemas.microsoft.com/office/drawing/2014/main" id="{6F0CA238-A6D7-4A42-92AE-B18EA1B2E80F}"/>
                </a:ext>
              </a:extLst>
            </p:cNvPr>
            <p:cNvCxnSpPr>
              <a:endCxn id="82" idx="0"/>
            </p:cNvCxnSpPr>
            <p:nvPr/>
          </p:nvCxnSpPr>
          <p:spPr>
            <a:xfrm rot="16200000" flipH="1">
              <a:off x="6387040" y="4949681"/>
              <a:ext cx="475808" cy="83779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1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1A8AC6E1-A371-474B-A69B-E29160F94D9B}"/>
              </a:ext>
            </a:extLst>
          </p:cNvPr>
          <p:cNvSpPr/>
          <p:nvPr/>
        </p:nvSpPr>
        <p:spPr>
          <a:xfrm>
            <a:off x="5094199" y="5351010"/>
            <a:ext cx="6131014" cy="992136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3F8A5E7-FBFC-994D-84D8-F225A26A14B2}"/>
              </a:ext>
            </a:extLst>
          </p:cNvPr>
          <p:cNvSpPr/>
          <p:nvPr/>
        </p:nvSpPr>
        <p:spPr>
          <a:xfrm>
            <a:off x="966788" y="1865629"/>
            <a:ext cx="4127411" cy="3485382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C6A39B-BF9D-1D4A-8B91-F27587891C55}"/>
              </a:ext>
            </a:extLst>
          </p:cNvPr>
          <p:cNvSpPr/>
          <p:nvPr/>
        </p:nvSpPr>
        <p:spPr>
          <a:xfrm>
            <a:off x="5094201" y="1865629"/>
            <a:ext cx="1226203" cy="69707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099289-6E89-9E42-8B14-3573B2114BB9}"/>
              </a:ext>
            </a:extLst>
          </p:cNvPr>
          <p:cNvSpPr/>
          <p:nvPr/>
        </p:nvSpPr>
        <p:spPr>
          <a:xfrm>
            <a:off x="5094201" y="2562705"/>
            <a:ext cx="1226203" cy="69707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96CD99-B9CC-2F47-9C2B-F34A1FEA018D}"/>
              </a:ext>
            </a:extLst>
          </p:cNvPr>
          <p:cNvSpPr/>
          <p:nvPr/>
        </p:nvSpPr>
        <p:spPr>
          <a:xfrm>
            <a:off x="5094201" y="3259781"/>
            <a:ext cx="1226203" cy="69707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940A12-2AAA-754D-98EA-3FEB6B6FE899}"/>
              </a:ext>
            </a:extLst>
          </p:cNvPr>
          <p:cNvSpPr/>
          <p:nvPr/>
        </p:nvSpPr>
        <p:spPr>
          <a:xfrm>
            <a:off x="6320403" y="1865629"/>
            <a:ext cx="1226203" cy="69707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324EE7-CDFB-EB4B-B928-41C974E22840}"/>
              </a:ext>
            </a:extLst>
          </p:cNvPr>
          <p:cNvSpPr/>
          <p:nvPr/>
        </p:nvSpPr>
        <p:spPr>
          <a:xfrm>
            <a:off x="6320403" y="2562705"/>
            <a:ext cx="1226203" cy="69707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EEC310-1F6D-1C4F-B497-040BC13FD524}"/>
              </a:ext>
            </a:extLst>
          </p:cNvPr>
          <p:cNvSpPr/>
          <p:nvPr/>
        </p:nvSpPr>
        <p:spPr>
          <a:xfrm>
            <a:off x="6320403" y="3259781"/>
            <a:ext cx="1226203" cy="69707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26CEC9-011F-3748-9447-859771FB1FDF}"/>
              </a:ext>
            </a:extLst>
          </p:cNvPr>
          <p:cNvSpPr/>
          <p:nvPr/>
        </p:nvSpPr>
        <p:spPr>
          <a:xfrm>
            <a:off x="7546604" y="1865629"/>
            <a:ext cx="1226203" cy="69707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B54B32-8A20-B648-99F7-640E82E92E35}"/>
              </a:ext>
            </a:extLst>
          </p:cNvPr>
          <p:cNvSpPr/>
          <p:nvPr/>
        </p:nvSpPr>
        <p:spPr>
          <a:xfrm>
            <a:off x="7546604" y="2562705"/>
            <a:ext cx="1226203" cy="69707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D141E4C-530C-464A-BCF5-16A919A85584}"/>
              </a:ext>
            </a:extLst>
          </p:cNvPr>
          <p:cNvSpPr/>
          <p:nvPr/>
        </p:nvSpPr>
        <p:spPr>
          <a:xfrm>
            <a:off x="7546604" y="3259781"/>
            <a:ext cx="1226203" cy="69707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A77354-2EDA-644D-8DFE-4BE3CA9F68A0}"/>
              </a:ext>
            </a:extLst>
          </p:cNvPr>
          <p:cNvSpPr/>
          <p:nvPr/>
        </p:nvSpPr>
        <p:spPr>
          <a:xfrm>
            <a:off x="5094201" y="3956857"/>
            <a:ext cx="1226203" cy="69707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39C91F-301D-EF49-BBC5-DC5638184CB6}"/>
              </a:ext>
            </a:extLst>
          </p:cNvPr>
          <p:cNvSpPr/>
          <p:nvPr/>
        </p:nvSpPr>
        <p:spPr>
          <a:xfrm>
            <a:off x="5094201" y="4653934"/>
            <a:ext cx="1226203" cy="69707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F8CF82-F72F-2D45-8F73-3DD6B16E7C75}"/>
              </a:ext>
            </a:extLst>
          </p:cNvPr>
          <p:cNvSpPr/>
          <p:nvPr/>
        </p:nvSpPr>
        <p:spPr>
          <a:xfrm>
            <a:off x="6320403" y="3956857"/>
            <a:ext cx="1226203" cy="69707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2E185B-491C-FA44-903E-6644327B7184}"/>
              </a:ext>
            </a:extLst>
          </p:cNvPr>
          <p:cNvSpPr/>
          <p:nvPr/>
        </p:nvSpPr>
        <p:spPr>
          <a:xfrm>
            <a:off x="6320403" y="4653934"/>
            <a:ext cx="1226203" cy="69707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2B8C7FC-2285-5A4F-A831-59EB4EE0386F}"/>
              </a:ext>
            </a:extLst>
          </p:cNvPr>
          <p:cNvSpPr/>
          <p:nvPr/>
        </p:nvSpPr>
        <p:spPr>
          <a:xfrm>
            <a:off x="7546604" y="3956857"/>
            <a:ext cx="1226203" cy="69707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23CB07C-6ACC-A842-A30E-F5185D8FCE45}"/>
              </a:ext>
            </a:extLst>
          </p:cNvPr>
          <p:cNvSpPr/>
          <p:nvPr/>
        </p:nvSpPr>
        <p:spPr>
          <a:xfrm>
            <a:off x="7546604" y="4653934"/>
            <a:ext cx="1226203" cy="69707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7A00F6-4AD5-784D-A3A7-FA35AA445290}"/>
              </a:ext>
            </a:extLst>
          </p:cNvPr>
          <p:cNvSpPr/>
          <p:nvPr/>
        </p:nvSpPr>
        <p:spPr>
          <a:xfrm>
            <a:off x="8772807" y="1865629"/>
            <a:ext cx="1226203" cy="697076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3CBD636-1F60-6542-AF19-D5F205B05265}"/>
              </a:ext>
            </a:extLst>
          </p:cNvPr>
          <p:cNvSpPr/>
          <p:nvPr/>
        </p:nvSpPr>
        <p:spPr>
          <a:xfrm>
            <a:off x="8772807" y="2562705"/>
            <a:ext cx="1226203" cy="697076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F37F06-F719-B74F-A74F-893C75F1CC71}"/>
              </a:ext>
            </a:extLst>
          </p:cNvPr>
          <p:cNvSpPr/>
          <p:nvPr/>
        </p:nvSpPr>
        <p:spPr>
          <a:xfrm>
            <a:off x="8772807" y="3259781"/>
            <a:ext cx="1226203" cy="69707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D33BDE-4E7A-2340-A6C5-763BE39081B0}"/>
              </a:ext>
            </a:extLst>
          </p:cNvPr>
          <p:cNvSpPr/>
          <p:nvPr/>
        </p:nvSpPr>
        <p:spPr>
          <a:xfrm>
            <a:off x="9999010" y="1865629"/>
            <a:ext cx="1226203" cy="697076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4D5BF2-DE69-A04A-9339-B4752FB74EF0}"/>
              </a:ext>
            </a:extLst>
          </p:cNvPr>
          <p:cNvSpPr/>
          <p:nvPr/>
        </p:nvSpPr>
        <p:spPr>
          <a:xfrm>
            <a:off x="9999010" y="2562705"/>
            <a:ext cx="1226203" cy="697076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A711227-10EF-1745-B654-6E7CDF67E91F}"/>
              </a:ext>
            </a:extLst>
          </p:cNvPr>
          <p:cNvSpPr/>
          <p:nvPr/>
        </p:nvSpPr>
        <p:spPr>
          <a:xfrm>
            <a:off x="9999010" y="3259781"/>
            <a:ext cx="1226203" cy="697076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A6FF61-DC0D-8D44-83F7-B62D76DF6EED}"/>
              </a:ext>
            </a:extLst>
          </p:cNvPr>
          <p:cNvSpPr/>
          <p:nvPr/>
        </p:nvSpPr>
        <p:spPr>
          <a:xfrm>
            <a:off x="8772807" y="3956857"/>
            <a:ext cx="1226203" cy="69707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BDACC2D-70EF-AE40-947E-C056E2E130A5}"/>
              </a:ext>
            </a:extLst>
          </p:cNvPr>
          <p:cNvSpPr/>
          <p:nvPr/>
        </p:nvSpPr>
        <p:spPr>
          <a:xfrm>
            <a:off x="8772807" y="4653934"/>
            <a:ext cx="1226203" cy="69707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FB60BF7-BFD9-234F-A282-72454E976129}"/>
              </a:ext>
            </a:extLst>
          </p:cNvPr>
          <p:cNvSpPr/>
          <p:nvPr/>
        </p:nvSpPr>
        <p:spPr>
          <a:xfrm>
            <a:off x="9999010" y="3956857"/>
            <a:ext cx="1226203" cy="697076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F82A645-8441-9746-B338-D46A92930DFC}"/>
              </a:ext>
            </a:extLst>
          </p:cNvPr>
          <p:cNvSpPr/>
          <p:nvPr/>
        </p:nvSpPr>
        <p:spPr>
          <a:xfrm>
            <a:off x="9999010" y="4653934"/>
            <a:ext cx="1226203" cy="697076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A264BCA-D960-0844-AAC0-65F8EC872617}"/>
              </a:ext>
            </a:extLst>
          </p:cNvPr>
          <p:cNvSpPr/>
          <p:nvPr/>
        </p:nvSpPr>
        <p:spPr>
          <a:xfrm>
            <a:off x="5239932" y="5695281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A</a:t>
            </a:r>
            <a:endParaRPr lang="en-US" sz="27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E072BBD-4BE1-8141-B186-B29FE926CB89}"/>
              </a:ext>
            </a:extLst>
          </p:cNvPr>
          <p:cNvSpPr/>
          <p:nvPr/>
        </p:nvSpPr>
        <p:spPr>
          <a:xfrm>
            <a:off x="6466134" y="5695281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B</a:t>
            </a:r>
            <a:endParaRPr lang="en-US" sz="27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5436DEE-F0E4-1146-9E8B-1D68EBC33AFB}"/>
              </a:ext>
            </a:extLst>
          </p:cNvPr>
          <p:cNvSpPr/>
          <p:nvPr/>
        </p:nvSpPr>
        <p:spPr>
          <a:xfrm>
            <a:off x="7692335" y="5695281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C</a:t>
            </a:r>
            <a:endParaRPr lang="en-US" sz="27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8ACC62E-419D-D740-9217-CC9E748A61F5}"/>
              </a:ext>
            </a:extLst>
          </p:cNvPr>
          <p:cNvSpPr/>
          <p:nvPr/>
        </p:nvSpPr>
        <p:spPr>
          <a:xfrm>
            <a:off x="8918538" y="5695281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D</a:t>
            </a:r>
            <a:endParaRPr lang="en-US" sz="27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1090C09-4C76-184C-8DFA-CE4A23BEA3BF}"/>
              </a:ext>
            </a:extLst>
          </p:cNvPr>
          <p:cNvSpPr/>
          <p:nvPr/>
        </p:nvSpPr>
        <p:spPr>
          <a:xfrm>
            <a:off x="10144741" y="5695281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E</a:t>
            </a:r>
            <a:endParaRPr lang="en-US" sz="2700" dirty="0">
              <a:solidFill>
                <a:schemeClr val="tx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1E8B70-F1D1-FB4F-942B-532258B5109F}"/>
              </a:ext>
            </a:extLst>
          </p:cNvPr>
          <p:cNvGrpSpPr/>
          <p:nvPr/>
        </p:nvGrpSpPr>
        <p:grpSpPr>
          <a:xfrm>
            <a:off x="1331336" y="1995036"/>
            <a:ext cx="2832076" cy="580884"/>
            <a:chOff x="2659497" y="4525256"/>
            <a:chExt cx="5664151" cy="111000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24D24FC-5186-FD47-A1D8-CEA90D2D3170}"/>
                </a:ext>
              </a:extLst>
            </p:cNvPr>
            <p:cNvSpPr/>
            <p:nvPr/>
          </p:nvSpPr>
          <p:spPr>
            <a:xfrm>
              <a:off x="2659497" y="4525256"/>
              <a:ext cx="878606" cy="1058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Montserrat" charset="0"/>
                </a:rPr>
                <a:t>A</a:t>
              </a:r>
              <a:endParaRPr lang="en-US" sz="44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8DD0EC3-33C9-C548-8B99-0B8DD7CE48EC}"/>
                </a:ext>
              </a:extLst>
            </p:cNvPr>
            <p:cNvSpPr/>
            <p:nvPr/>
          </p:nvSpPr>
          <p:spPr>
            <a:xfrm>
              <a:off x="5383225" y="4664852"/>
              <a:ext cx="2940423" cy="970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7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7D762F-9101-404A-B06D-8279CD0A1E76}"/>
              </a:ext>
            </a:extLst>
          </p:cNvPr>
          <p:cNvGrpSpPr/>
          <p:nvPr/>
        </p:nvGrpSpPr>
        <p:grpSpPr>
          <a:xfrm>
            <a:off x="1331336" y="2656772"/>
            <a:ext cx="2832076" cy="580884"/>
            <a:chOff x="2659497" y="5923751"/>
            <a:chExt cx="5664151" cy="11100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D9852CD-744F-F649-BEDA-93F78D33A831}"/>
                </a:ext>
              </a:extLst>
            </p:cNvPr>
            <p:cNvSpPr/>
            <p:nvPr/>
          </p:nvSpPr>
          <p:spPr>
            <a:xfrm>
              <a:off x="2659497" y="5923751"/>
              <a:ext cx="878606" cy="1058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Montserrat" charset="0"/>
                </a:rPr>
                <a:t>B</a:t>
              </a:r>
              <a:endParaRPr lang="en-US" sz="44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93C48BF-3140-5C40-846E-47FC30DA4B06}"/>
                </a:ext>
              </a:extLst>
            </p:cNvPr>
            <p:cNvSpPr/>
            <p:nvPr/>
          </p:nvSpPr>
          <p:spPr>
            <a:xfrm>
              <a:off x="5383225" y="6063347"/>
              <a:ext cx="2940423" cy="970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7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CC6272-0DA2-ED4B-9561-54C801B0152B}"/>
              </a:ext>
            </a:extLst>
          </p:cNvPr>
          <p:cNvGrpSpPr/>
          <p:nvPr/>
        </p:nvGrpSpPr>
        <p:grpSpPr>
          <a:xfrm>
            <a:off x="1331336" y="3344190"/>
            <a:ext cx="2832076" cy="594959"/>
            <a:chOff x="2659497" y="7214667"/>
            <a:chExt cx="5664151" cy="113689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3E5B4F0-3327-6F4A-93E0-12D878C55A6E}"/>
                </a:ext>
              </a:extLst>
            </p:cNvPr>
            <p:cNvSpPr/>
            <p:nvPr/>
          </p:nvSpPr>
          <p:spPr>
            <a:xfrm>
              <a:off x="2659497" y="7214667"/>
              <a:ext cx="878606" cy="1058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Montserrat" charset="0"/>
                </a:rPr>
                <a:t>C</a:t>
              </a:r>
              <a:endParaRPr lang="en-US" sz="44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91A14AB-C0FB-3246-A9C5-63FBA08689C2}"/>
                </a:ext>
              </a:extLst>
            </p:cNvPr>
            <p:cNvSpPr/>
            <p:nvPr/>
          </p:nvSpPr>
          <p:spPr>
            <a:xfrm>
              <a:off x="5383225" y="7381158"/>
              <a:ext cx="2940423" cy="970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7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769D12-62C0-3346-A9C3-C65422068A70}"/>
              </a:ext>
            </a:extLst>
          </p:cNvPr>
          <p:cNvGrpSpPr/>
          <p:nvPr/>
        </p:nvGrpSpPr>
        <p:grpSpPr>
          <a:xfrm>
            <a:off x="1331336" y="4063052"/>
            <a:ext cx="2832076" cy="594959"/>
            <a:chOff x="2659497" y="8532479"/>
            <a:chExt cx="5664151" cy="113689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9539060-A407-6342-8817-D474A42C13EF}"/>
                </a:ext>
              </a:extLst>
            </p:cNvPr>
            <p:cNvSpPr/>
            <p:nvPr/>
          </p:nvSpPr>
          <p:spPr>
            <a:xfrm>
              <a:off x="2659497" y="8532479"/>
              <a:ext cx="878606" cy="1058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Montserrat" charset="0"/>
                </a:rPr>
                <a:t>D</a:t>
              </a:r>
              <a:endParaRPr lang="en-US" sz="44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62A0F13-172B-5740-963F-DCAA31C31AB8}"/>
                </a:ext>
              </a:extLst>
            </p:cNvPr>
            <p:cNvSpPr/>
            <p:nvPr/>
          </p:nvSpPr>
          <p:spPr>
            <a:xfrm>
              <a:off x="5383225" y="8698970"/>
              <a:ext cx="2940423" cy="970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7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4A2700-3BBB-4946-B1D4-DE0B95DC00D6}"/>
              </a:ext>
            </a:extLst>
          </p:cNvPr>
          <p:cNvGrpSpPr/>
          <p:nvPr/>
        </p:nvGrpSpPr>
        <p:grpSpPr>
          <a:xfrm>
            <a:off x="1331336" y="4736713"/>
            <a:ext cx="2832076" cy="594959"/>
            <a:chOff x="2659497" y="9850291"/>
            <a:chExt cx="5664151" cy="113689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50F67DE-B928-474A-A589-6CA2D2F62F6C}"/>
                </a:ext>
              </a:extLst>
            </p:cNvPr>
            <p:cNvSpPr/>
            <p:nvPr/>
          </p:nvSpPr>
          <p:spPr>
            <a:xfrm>
              <a:off x="2659497" y="9850291"/>
              <a:ext cx="878606" cy="1058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Montserrat" charset="0"/>
                </a:rPr>
                <a:t>E</a:t>
              </a:r>
              <a:endParaRPr lang="en-US" sz="44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2F061A7-6E8E-7C40-B0A7-E03D029DC869}"/>
                </a:ext>
              </a:extLst>
            </p:cNvPr>
            <p:cNvSpPr/>
            <p:nvPr/>
          </p:nvSpPr>
          <p:spPr>
            <a:xfrm>
              <a:off x="5383225" y="10016782"/>
              <a:ext cx="2940423" cy="970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7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330B56D-26DE-9A45-8CD0-035C604A81D7}"/>
              </a:ext>
            </a:extLst>
          </p:cNvPr>
          <p:cNvSpPr/>
          <p:nvPr/>
        </p:nvSpPr>
        <p:spPr>
          <a:xfrm>
            <a:off x="5239932" y="4820069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A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9B857D5-EE2F-0D40-B2E4-D3DC01530F0F}"/>
              </a:ext>
            </a:extLst>
          </p:cNvPr>
          <p:cNvSpPr/>
          <p:nvPr/>
        </p:nvSpPr>
        <p:spPr>
          <a:xfrm>
            <a:off x="6466134" y="4820069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B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E925883-958D-B843-B69B-CFFB5FA2A8AC}"/>
              </a:ext>
            </a:extLst>
          </p:cNvPr>
          <p:cNvSpPr/>
          <p:nvPr/>
        </p:nvSpPr>
        <p:spPr>
          <a:xfrm>
            <a:off x="7692335" y="4820069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F2D82FA-ABA1-7642-8467-CEF1C37BF3FA}"/>
              </a:ext>
            </a:extLst>
          </p:cNvPr>
          <p:cNvSpPr/>
          <p:nvPr/>
        </p:nvSpPr>
        <p:spPr>
          <a:xfrm>
            <a:off x="8918538" y="4820069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A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5CD6E1-A499-C24E-A63E-35B976C34EC2}"/>
              </a:ext>
            </a:extLst>
          </p:cNvPr>
          <p:cNvSpPr/>
          <p:nvPr/>
        </p:nvSpPr>
        <p:spPr>
          <a:xfrm>
            <a:off x="10144741" y="4820069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D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C7F9F78-81C1-D143-A6D6-9ACA0E584370}"/>
              </a:ext>
            </a:extLst>
          </p:cNvPr>
          <p:cNvSpPr/>
          <p:nvPr/>
        </p:nvSpPr>
        <p:spPr>
          <a:xfrm>
            <a:off x="5239932" y="4153864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E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8E8D245-5599-FB45-B896-02D75C362B84}"/>
              </a:ext>
            </a:extLst>
          </p:cNvPr>
          <p:cNvSpPr/>
          <p:nvPr/>
        </p:nvSpPr>
        <p:spPr>
          <a:xfrm>
            <a:off x="6466134" y="4153864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E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8567F2C-4D40-C349-80C3-861589A9D207}"/>
              </a:ext>
            </a:extLst>
          </p:cNvPr>
          <p:cNvSpPr/>
          <p:nvPr/>
        </p:nvSpPr>
        <p:spPr>
          <a:xfrm>
            <a:off x="7692335" y="4153864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D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D1E2B4B-F396-C643-8343-742D27ED2367}"/>
              </a:ext>
            </a:extLst>
          </p:cNvPr>
          <p:cNvSpPr/>
          <p:nvPr/>
        </p:nvSpPr>
        <p:spPr>
          <a:xfrm>
            <a:off x="8918538" y="4153864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D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AC42E00-7E74-5F44-AA33-4F943B18E90B}"/>
              </a:ext>
            </a:extLst>
          </p:cNvPr>
          <p:cNvSpPr/>
          <p:nvPr/>
        </p:nvSpPr>
        <p:spPr>
          <a:xfrm>
            <a:off x="10144741" y="4153864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E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7F343A0-71AF-5640-9932-5786D3312E5A}"/>
              </a:ext>
            </a:extLst>
          </p:cNvPr>
          <p:cNvSpPr/>
          <p:nvPr/>
        </p:nvSpPr>
        <p:spPr>
          <a:xfrm>
            <a:off x="5239932" y="3461532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C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17B3D45-05D0-4045-8A69-67B8FEBE52ED}"/>
              </a:ext>
            </a:extLst>
          </p:cNvPr>
          <p:cNvSpPr/>
          <p:nvPr/>
        </p:nvSpPr>
        <p:spPr>
          <a:xfrm>
            <a:off x="6466134" y="3461532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D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E43EB05-A6EB-E747-9C83-A898C37A6316}"/>
              </a:ext>
            </a:extLst>
          </p:cNvPr>
          <p:cNvSpPr/>
          <p:nvPr/>
        </p:nvSpPr>
        <p:spPr>
          <a:xfrm>
            <a:off x="7692335" y="3461532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C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6855A3-D341-CF4F-87E7-CD581E0697EB}"/>
              </a:ext>
            </a:extLst>
          </p:cNvPr>
          <p:cNvSpPr/>
          <p:nvPr/>
        </p:nvSpPr>
        <p:spPr>
          <a:xfrm>
            <a:off x="8918538" y="3461532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A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5992BF5-3A1F-EA46-860B-3C06BA9D395D}"/>
              </a:ext>
            </a:extLst>
          </p:cNvPr>
          <p:cNvSpPr/>
          <p:nvPr/>
        </p:nvSpPr>
        <p:spPr>
          <a:xfrm>
            <a:off x="10144741" y="3461532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A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DE0A111-A651-5E43-818F-D09533027642}"/>
              </a:ext>
            </a:extLst>
          </p:cNvPr>
          <p:cNvSpPr/>
          <p:nvPr/>
        </p:nvSpPr>
        <p:spPr>
          <a:xfrm>
            <a:off x="5239932" y="2756138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D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758EF32-E5E9-C04E-B924-A736308A616F}"/>
              </a:ext>
            </a:extLst>
          </p:cNvPr>
          <p:cNvSpPr/>
          <p:nvPr/>
        </p:nvSpPr>
        <p:spPr>
          <a:xfrm>
            <a:off x="6466134" y="2756138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B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128006B-2185-A449-A6BC-163F0DAD4D98}"/>
              </a:ext>
            </a:extLst>
          </p:cNvPr>
          <p:cNvSpPr/>
          <p:nvPr/>
        </p:nvSpPr>
        <p:spPr>
          <a:xfrm>
            <a:off x="7692335" y="2756138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E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F7D5A9B-8E73-BF41-863D-6108027FD538}"/>
              </a:ext>
            </a:extLst>
          </p:cNvPr>
          <p:cNvSpPr/>
          <p:nvPr/>
        </p:nvSpPr>
        <p:spPr>
          <a:xfrm>
            <a:off x="8918538" y="2756138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C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79DB813-0DE2-7E41-AA85-CA8B41C9BD43}"/>
              </a:ext>
            </a:extLst>
          </p:cNvPr>
          <p:cNvSpPr/>
          <p:nvPr/>
        </p:nvSpPr>
        <p:spPr>
          <a:xfrm>
            <a:off x="10144741" y="2756138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E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468C40C-FE7B-B245-B33A-8AE361F233C9}"/>
              </a:ext>
            </a:extLst>
          </p:cNvPr>
          <p:cNvSpPr/>
          <p:nvPr/>
        </p:nvSpPr>
        <p:spPr>
          <a:xfrm>
            <a:off x="5239932" y="2076869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A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3772087-9857-0D40-9C5C-85951FD75DE5}"/>
              </a:ext>
            </a:extLst>
          </p:cNvPr>
          <p:cNvSpPr/>
          <p:nvPr/>
        </p:nvSpPr>
        <p:spPr>
          <a:xfrm>
            <a:off x="6466134" y="2076869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E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4BAADE6-D529-054A-9037-5E493EC54F8B}"/>
              </a:ext>
            </a:extLst>
          </p:cNvPr>
          <p:cNvSpPr/>
          <p:nvPr/>
        </p:nvSpPr>
        <p:spPr>
          <a:xfrm>
            <a:off x="7692335" y="2076869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A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FA7C760-88ED-D74F-9A05-938BF7384D71}"/>
              </a:ext>
            </a:extLst>
          </p:cNvPr>
          <p:cNvSpPr/>
          <p:nvPr/>
        </p:nvSpPr>
        <p:spPr>
          <a:xfrm>
            <a:off x="8918538" y="2076869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E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3EFFE67-1C70-C34D-B58C-D68154928B7E}"/>
              </a:ext>
            </a:extLst>
          </p:cNvPr>
          <p:cNvSpPr/>
          <p:nvPr/>
        </p:nvSpPr>
        <p:spPr>
          <a:xfrm>
            <a:off x="10144741" y="2076869"/>
            <a:ext cx="934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C</a:t>
            </a:r>
            <a:endParaRPr lang="en-US" sz="27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105" name="Rectangle 56">
            <a:extLst>
              <a:ext uri="{FF2B5EF4-FFF2-40B4-BE49-F238E27FC236}">
                <a16:creationId xmlns:a16="http://schemas.microsoft.com/office/drawing/2014/main" id="{38DDA569-F94E-3641-9EA0-F5B290CE1CE6}"/>
              </a:ext>
            </a:extLst>
          </p:cNvPr>
          <p:cNvSpPr/>
          <p:nvPr/>
        </p:nvSpPr>
        <p:spPr>
          <a:xfrm>
            <a:off x="-542533" y="1120221"/>
            <a:ext cx="1068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181717"/>
                </a:solidFill>
              </a:rPr>
              <a:t>Credit scoring ( bank as lender, borrower, payment provider )  </a:t>
            </a:r>
          </a:p>
        </p:txBody>
      </p:sp>
      <p:sp>
        <p:nvSpPr>
          <p:cNvPr id="100" name="CuadroTexto 579">
            <a:extLst>
              <a:ext uri="{FF2B5EF4-FFF2-40B4-BE49-F238E27FC236}">
                <a16:creationId xmlns:a16="http://schemas.microsoft.com/office/drawing/2014/main" id="{45A5CDCF-416F-40CE-A49B-42A24D930DD5}"/>
              </a:ext>
            </a:extLst>
          </p:cNvPr>
          <p:cNvSpPr txBox="1"/>
          <p:nvPr/>
        </p:nvSpPr>
        <p:spPr>
          <a:xfrm>
            <a:off x="-238125" y="318197"/>
            <a:ext cx="1030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dirty="0">
                <a:solidFill>
                  <a:srgbClr val="181717"/>
                </a:solidFill>
              </a:rPr>
              <a:t>Risk Assessment in Financial Services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0BBA5DD-67DD-43FA-8979-2D2AD536E600}"/>
              </a:ext>
            </a:extLst>
          </p:cNvPr>
          <p:cNvSpPr txBox="1"/>
          <p:nvPr/>
        </p:nvSpPr>
        <p:spPr>
          <a:xfrm>
            <a:off x="866362" y="536422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1D1D1B"/>
                </a:solidFill>
                <a:latin typeface="Roboto-Light"/>
              </a:rPr>
              <a:t>H</a:t>
            </a:r>
            <a:r>
              <a:rPr lang="en-US" sz="1800" b="0" i="0" u="none" strike="noStrike" baseline="0" dirty="0">
                <a:solidFill>
                  <a:srgbClr val="1D1D1B"/>
                </a:solidFill>
                <a:latin typeface="Roboto-Light"/>
              </a:rPr>
              <a:t>ardly no lending possible without collateral until</a:t>
            </a:r>
          </a:p>
          <a:p>
            <a:pPr algn="l"/>
            <a:r>
              <a:rPr lang="en-US" sz="1800" b="0" i="0" u="none" strike="noStrike" baseline="0" dirty="0">
                <a:solidFill>
                  <a:srgbClr val="1D1D1B"/>
                </a:solidFill>
                <a:latin typeface="Roboto-Light"/>
              </a:rPr>
              <a:t>the 1990s as granting a loan to a possible defaulter</a:t>
            </a:r>
          </a:p>
          <a:p>
            <a:pPr algn="l"/>
            <a:r>
              <a:rPr lang="en-US" sz="1800" b="0" i="0" u="none" strike="noStrike" baseline="0" dirty="0">
                <a:solidFill>
                  <a:srgbClr val="1D1D1B"/>
                </a:solidFill>
                <a:latin typeface="Roboto-Light"/>
              </a:rPr>
              <a:t>(false-positive) is costlier than not granting a credit</a:t>
            </a:r>
          </a:p>
          <a:p>
            <a:pPr algn="l"/>
            <a:r>
              <a:rPr lang="en-US" sz="1800" b="0" i="0" u="none" strike="noStrike" baseline="0" dirty="0">
                <a:solidFill>
                  <a:srgbClr val="1D1D1B"/>
                </a:solidFill>
                <a:latin typeface="Roboto-Light"/>
              </a:rPr>
              <a:t>to otherwise good borrowers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4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Freeform 163">
            <a:extLst>
              <a:ext uri="{FF2B5EF4-FFF2-40B4-BE49-F238E27FC236}">
                <a16:creationId xmlns:a16="http://schemas.microsoft.com/office/drawing/2014/main" id="{0359D771-9FAF-8A45-BC97-959E14590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581" y="3502745"/>
            <a:ext cx="352587" cy="762786"/>
          </a:xfrm>
          <a:custGeom>
            <a:avLst/>
            <a:gdLst>
              <a:gd name="T0" fmla="*/ 450 w 676"/>
              <a:gd name="T1" fmla="*/ 730 h 1460"/>
              <a:gd name="T2" fmla="*/ 450 w 676"/>
              <a:gd name="T3" fmla="*/ 730 h 1460"/>
              <a:gd name="T4" fmla="*/ 630 w 676"/>
              <a:gd name="T5" fmla="*/ 730 h 1460"/>
              <a:gd name="T6" fmla="*/ 657 w 676"/>
              <a:gd name="T7" fmla="*/ 712 h 1460"/>
              <a:gd name="T8" fmla="*/ 666 w 676"/>
              <a:gd name="T9" fmla="*/ 586 h 1460"/>
              <a:gd name="T10" fmla="*/ 675 w 676"/>
              <a:gd name="T11" fmla="*/ 478 h 1460"/>
              <a:gd name="T12" fmla="*/ 450 w 676"/>
              <a:gd name="T13" fmla="*/ 478 h 1460"/>
              <a:gd name="T14" fmla="*/ 450 w 676"/>
              <a:gd name="T15" fmla="*/ 307 h 1460"/>
              <a:gd name="T16" fmla="*/ 504 w 676"/>
              <a:gd name="T17" fmla="*/ 252 h 1460"/>
              <a:gd name="T18" fmla="*/ 648 w 676"/>
              <a:gd name="T19" fmla="*/ 252 h 1460"/>
              <a:gd name="T20" fmla="*/ 675 w 676"/>
              <a:gd name="T21" fmla="*/ 252 h 1460"/>
              <a:gd name="T22" fmla="*/ 675 w 676"/>
              <a:gd name="T23" fmla="*/ 19 h 1460"/>
              <a:gd name="T24" fmla="*/ 657 w 676"/>
              <a:gd name="T25" fmla="*/ 0 h 1460"/>
              <a:gd name="T26" fmla="*/ 459 w 676"/>
              <a:gd name="T27" fmla="*/ 0 h 1460"/>
              <a:gd name="T28" fmla="*/ 261 w 676"/>
              <a:gd name="T29" fmla="*/ 55 h 1460"/>
              <a:gd name="T30" fmla="*/ 153 w 676"/>
              <a:gd name="T31" fmla="*/ 271 h 1460"/>
              <a:gd name="T32" fmla="*/ 144 w 676"/>
              <a:gd name="T33" fmla="*/ 442 h 1460"/>
              <a:gd name="T34" fmla="*/ 144 w 676"/>
              <a:gd name="T35" fmla="*/ 478 h 1460"/>
              <a:gd name="T36" fmla="*/ 0 w 676"/>
              <a:gd name="T37" fmla="*/ 478 h 1460"/>
              <a:gd name="T38" fmla="*/ 0 w 676"/>
              <a:gd name="T39" fmla="*/ 730 h 1460"/>
              <a:gd name="T40" fmla="*/ 144 w 676"/>
              <a:gd name="T41" fmla="*/ 730 h 1460"/>
              <a:gd name="T42" fmla="*/ 144 w 676"/>
              <a:gd name="T43" fmla="*/ 1459 h 1460"/>
              <a:gd name="T44" fmla="*/ 450 w 676"/>
              <a:gd name="T45" fmla="*/ 1459 h 1460"/>
              <a:gd name="T46" fmla="*/ 450 w 676"/>
              <a:gd name="T47" fmla="*/ 730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76" h="1460">
                <a:moveTo>
                  <a:pt x="450" y="730"/>
                </a:moveTo>
                <a:lnTo>
                  <a:pt x="450" y="730"/>
                </a:lnTo>
                <a:cubicBezTo>
                  <a:pt x="513" y="730"/>
                  <a:pt x="576" y="730"/>
                  <a:pt x="630" y="730"/>
                </a:cubicBezTo>
                <a:cubicBezTo>
                  <a:pt x="648" y="730"/>
                  <a:pt x="657" y="730"/>
                  <a:pt x="657" y="712"/>
                </a:cubicBezTo>
                <a:cubicBezTo>
                  <a:pt x="657" y="676"/>
                  <a:pt x="666" y="631"/>
                  <a:pt x="666" y="586"/>
                </a:cubicBezTo>
                <a:cubicBezTo>
                  <a:pt x="675" y="550"/>
                  <a:pt x="675" y="514"/>
                  <a:pt x="675" y="478"/>
                </a:cubicBezTo>
                <a:cubicBezTo>
                  <a:pt x="603" y="478"/>
                  <a:pt x="522" y="478"/>
                  <a:pt x="450" y="478"/>
                </a:cubicBezTo>
                <a:cubicBezTo>
                  <a:pt x="450" y="415"/>
                  <a:pt x="450" y="361"/>
                  <a:pt x="450" y="307"/>
                </a:cubicBezTo>
                <a:cubicBezTo>
                  <a:pt x="450" y="280"/>
                  <a:pt x="468" y="262"/>
                  <a:pt x="504" y="252"/>
                </a:cubicBezTo>
                <a:cubicBezTo>
                  <a:pt x="549" y="252"/>
                  <a:pt x="603" y="252"/>
                  <a:pt x="648" y="252"/>
                </a:cubicBezTo>
                <a:cubicBezTo>
                  <a:pt x="657" y="252"/>
                  <a:pt x="666" y="252"/>
                  <a:pt x="675" y="252"/>
                </a:cubicBezTo>
                <a:cubicBezTo>
                  <a:pt x="675" y="172"/>
                  <a:pt x="675" y="91"/>
                  <a:pt x="675" y="19"/>
                </a:cubicBezTo>
                <a:cubicBezTo>
                  <a:pt x="675" y="0"/>
                  <a:pt x="666" y="0"/>
                  <a:pt x="657" y="0"/>
                </a:cubicBezTo>
                <a:cubicBezTo>
                  <a:pt x="585" y="0"/>
                  <a:pt x="522" y="0"/>
                  <a:pt x="459" y="0"/>
                </a:cubicBezTo>
                <a:cubicBezTo>
                  <a:pt x="387" y="0"/>
                  <a:pt x="324" y="19"/>
                  <a:pt x="261" y="55"/>
                </a:cubicBezTo>
                <a:cubicBezTo>
                  <a:pt x="189" y="108"/>
                  <a:pt x="153" y="190"/>
                  <a:pt x="153" y="271"/>
                </a:cubicBezTo>
                <a:cubicBezTo>
                  <a:pt x="144" y="334"/>
                  <a:pt x="144" y="388"/>
                  <a:pt x="144" y="442"/>
                </a:cubicBezTo>
                <a:cubicBezTo>
                  <a:pt x="144" y="451"/>
                  <a:pt x="144" y="460"/>
                  <a:pt x="144" y="478"/>
                </a:cubicBezTo>
                <a:cubicBezTo>
                  <a:pt x="99" y="478"/>
                  <a:pt x="54" y="478"/>
                  <a:pt x="0" y="478"/>
                </a:cubicBezTo>
                <a:cubicBezTo>
                  <a:pt x="0" y="559"/>
                  <a:pt x="0" y="649"/>
                  <a:pt x="0" y="730"/>
                </a:cubicBezTo>
                <a:cubicBezTo>
                  <a:pt x="54" y="730"/>
                  <a:pt x="99" y="730"/>
                  <a:pt x="144" y="730"/>
                </a:cubicBezTo>
                <a:cubicBezTo>
                  <a:pt x="144" y="973"/>
                  <a:pt x="144" y="1216"/>
                  <a:pt x="144" y="1459"/>
                </a:cubicBezTo>
                <a:cubicBezTo>
                  <a:pt x="243" y="1459"/>
                  <a:pt x="351" y="1459"/>
                  <a:pt x="450" y="1459"/>
                </a:cubicBezTo>
                <a:cubicBezTo>
                  <a:pt x="450" y="1216"/>
                  <a:pt x="450" y="973"/>
                  <a:pt x="450" y="73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215" name="Freeform 164">
            <a:extLst>
              <a:ext uri="{FF2B5EF4-FFF2-40B4-BE49-F238E27FC236}">
                <a16:creationId xmlns:a16="http://schemas.microsoft.com/office/drawing/2014/main" id="{7EA37D1F-0983-BF4C-80F6-543A1C3C1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0592" y="3594924"/>
            <a:ext cx="622213" cy="564600"/>
          </a:xfrm>
          <a:custGeom>
            <a:avLst/>
            <a:gdLst>
              <a:gd name="T0" fmla="*/ 351 w 1189"/>
              <a:gd name="T1" fmla="*/ 829 h 1082"/>
              <a:gd name="T2" fmla="*/ 351 w 1189"/>
              <a:gd name="T3" fmla="*/ 829 h 1082"/>
              <a:gd name="T4" fmla="*/ 125 w 1189"/>
              <a:gd name="T5" fmla="*/ 658 h 1082"/>
              <a:gd name="T6" fmla="*/ 216 w 1189"/>
              <a:gd name="T7" fmla="*/ 658 h 1082"/>
              <a:gd name="T8" fmla="*/ 225 w 1189"/>
              <a:gd name="T9" fmla="*/ 649 h 1082"/>
              <a:gd name="T10" fmla="*/ 27 w 1189"/>
              <a:gd name="T11" fmla="*/ 406 h 1082"/>
              <a:gd name="T12" fmla="*/ 135 w 1189"/>
              <a:gd name="T13" fmla="*/ 442 h 1082"/>
              <a:gd name="T14" fmla="*/ 135 w 1189"/>
              <a:gd name="T15" fmla="*/ 433 h 1082"/>
              <a:gd name="T16" fmla="*/ 36 w 1189"/>
              <a:gd name="T17" fmla="*/ 262 h 1082"/>
              <a:gd name="T18" fmla="*/ 63 w 1189"/>
              <a:gd name="T19" fmla="*/ 108 h 1082"/>
              <a:gd name="T20" fmla="*/ 567 w 1189"/>
              <a:gd name="T21" fmla="*/ 361 h 1082"/>
              <a:gd name="T22" fmla="*/ 585 w 1189"/>
              <a:gd name="T23" fmla="*/ 235 h 1082"/>
              <a:gd name="T24" fmla="*/ 990 w 1189"/>
              <a:gd name="T25" fmla="*/ 127 h 1082"/>
              <a:gd name="T26" fmla="*/ 1017 w 1189"/>
              <a:gd name="T27" fmla="*/ 136 h 1082"/>
              <a:gd name="T28" fmla="*/ 1152 w 1189"/>
              <a:gd name="T29" fmla="*/ 82 h 1082"/>
              <a:gd name="T30" fmla="*/ 1062 w 1189"/>
              <a:gd name="T31" fmla="*/ 217 h 1082"/>
              <a:gd name="T32" fmla="*/ 1179 w 1189"/>
              <a:gd name="T33" fmla="*/ 181 h 1082"/>
              <a:gd name="T34" fmla="*/ 1188 w 1189"/>
              <a:gd name="T35" fmla="*/ 190 h 1082"/>
              <a:gd name="T36" fmla="*/ 1089 w 1189"/>
              <a:gd name="T37" fmla="*/ 280 h 1082"/>
              <a:gd name="T38" fmla="*/ 1071 w 1189"/>
              <a:gd name="T39" fmla="*/ 334 h 1082"/>
              <a:gd name="T40" fmla="*/ 720 w 1189"/>
              <a:gd name="T41" fmla="*/ 946 h 1082"/>
              <a:gd name="T42" fmla="*/ 9 w 1189"/>
              <a:gd name="T43" fmla="*/ 946 h 1082"/>
              <a:gd name="T44" fmla="*/ 0 w 1189"/>
              <a:gd name="T45" fmla="*/ 937 h 1082"/>
              <a:gd name="T46" fmla="*/ 0 w 1189"/>
              <a:gd name="T47" fmla="*/ 937 h 1082"/>
              <a:gd name="T48" fmla="*/ 180 w 1189"/>
              <a:gd name="T49" fmla="*/ 910 h 1082"/>
              <a:gd name="T50" fmla="*/ 351 w 1189"/>
              <a:gd name="T51" fmla="*/ 829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89" h="1082">
                <a:moveTo>
                  <a:pt x="351" y="829"/>
                </a:moveTo>
                <a:lnTo>
                  <a:pt x="351" y="829"/>
                </a:lnTo>
                <a:cubicBezTo>
                  <a:pt x="225" y="802"/>
                  <a:pt x="135" y="739"/>
                  <a:pt x="125" y="658"/>
                </a:cubicBezTo>
                <a:cubicBezTo>
                  <a:pt x="153" y="658"/>
                  <a:pt x="189" y="658"/>
                  <a:pt x="216" y="658"/>
                </a:cubicBezTo>
                <a:lnTo>
                  <a:pt x="225" y="649"/>
                </a:lnTo>
                <a:cubicBezTo>
                  <a:pt x="108" y="613"/>
                  <a:pt x="36" y="532"/>
                  <a:pt x="27" y="406"/>
                </a:cubicBezTo>
                <a:cubicBezTo>
                  <a:pt x="63" y="415"/>
                  <a:pt x="99" y="433"/>
                  <a:pt x="135" y="442"/>
                </a:cubicBezTo>
                <a:cubicBezTo>
                  <a:pt x="135" y="433"/>
                  <a:pt x="135" y="433"/>
                  <a:pt x="135" y="433"/>
                </a:cubicBezTo>
                <a:cubicBezTo>
                  <a:pt x="81" y="388"/>
                  <a:pt x="45" y="334"/>
                  <a:pt x="36" y="262"/>
                </a:cubicBezTo>
                <a:cubicBezTo>
                  <a:pt x="27" y="208"/>
                  <a:pt x="36" y="154"/>
                  <a:pt x="63" y="108"/>
                </a:cubicBezTo>
                <a:cubicBezTo>
                  <a:pt x="198" y="262"/>
                  <a:pt x="369" y="352"/>
                  <a:pt x="567" y="361"/>
                </a:cubicBezTo>
                <a:cubicBezTo>
                  <a:pt x="576" y="316"/>
                  <a:pt x="576" y="280"/>
                  <a:pt x="585" y="235"/>
                </a:cubicBezTo>
                <a:cubicBezTo>
                  <a:pt x="630" y="64"/>
                  <a:pt x="855" y="0"/>
                  <a:pt x="990" y="127"/>
                </a:cubicBezTo>
                <a:cubicBezTo>
                  <a:pt x="999" y="136"/>
                  <a:pt x="1008" y="136"/>
                  <a:pt x="1017" y="136"/>
                </a:cubicBezTo>
                <a:cubicBezTo>
                  <a:pt x="1062" y="118"/>
                  <a:pt x="1107" y="100"/>
                  <a:pt x="1152" y="82"/>
                </a:cubicBezTo>
                <a:cubicBezTo>
                  <a:pt x="1143" y="127"/>
                  <a:pt x="1125" y="145"/>
                  <a:pt x="1062" y="217"/>
                </a:cubicBezTo>
                <a:cubicBezTo>
                  <a:pt x="1098" y="208"/>
                  <a:pt x="1143" y="190"/>
                  <a:pt x="1179" y="181"/>
                </a:cubicBezTo>
                <a:cubicBezTo>
                  <a:pt x="1188" y="181"/>
                  <a:pt x="1188" y="190"/>
                  <a:pt x="1188" y="190"/>
                </a:cubicBezTo>
                <a:cubicBezTo>
                  <a:pt x="1161" y="217"/>
                  <a:pt x="1125" y="253"/>
                  <a:pt x="1089" y="280"/>
                </a:cubicBezTo>
                <a:cubicBezTo>
                  <a:pt x="1071" y="298"/>
                  <a:pt x="1071" y="316"/>
                  <a:pt x="1071" y="334"/>
                </a:cubicBezTo>
                <a:cubicBezTo>
                  <a:pt x="1062" y="595"/>
                  <a:pt x="954" y="811"/>
                  <a:pt x="720" y="946"/>
                </a:cubicBezTo>
                <a:cubicBezTo>
                  <a:pt x="486" y="1081"/>
                  <a:pt x="243" y="1072"/>
                  <a:pt x="9" y="946"/>
                </a:cubicBezTo>
                <a:cubicBezTo>
                  <a:pt x="0" y="946"/>
                  <a:pt x="0" y="937"/>
                  <a:pt x="0" y="937"/>
                </a:cubicBezTo>
                <a:lnTo>
                  <a:pt x="0" y="937"/>
                </a:lnTo>
                <a:cubicBezTo>
                  <a:pt x="53" y="928"/>
                  <a:pt x="117" y="928"/>
                  <a:pt x="180" y="910"/>
                </a:cubicBezTo>
                <a:cubicBezTo>
                  <a:pt x="243" y="901"/>
                  <a:pt x="297" y="874"/>
                  <a:pt x="351" y="82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216" name="Freeform 165">
            <a:extLst>
              <a:ext uri="{FF2B5EF4-FFF2-40B4-BE49-F238E27FC236}">
                <a16:creationId xmlns:a16="http://schemas.microsoft.com/office/drawing/2014/main" id="{50621A92-75DD-8045-A8FB-2C321F45F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213" y="3576488"/>
            <a:ext cx="617604" cy="617604"/>
          </a:xfrm>
          <a:custGeom>
            <a:avLst/>
            <a:gdLst>
              <a:gd name="T0" fmla="*/ 873 w 1180"/>
              <a:gd name="T1" fmla="*/ 1180 h 1181"/>
              <a:gd name="T2" fmla="*/ 873 w 1180"/>
              <a:gd name="T3" fmla="*/ 1180 h 1181"/>
              <a:gd name="T4" fmla="*/ 297 w 1180"/>
              <a:gd name="T5" fmla="*/ 1180 h 1181"/>
              <a:gd name="T6" fmla="*/ 261 w 1180"/>
              <a:gd name="T7" fmla="*/ 1171 h 1181"/>
              <a:gd name="T8" fmla="*/ 9 w 1180"/>
              <a:gd name="T9" fmla="*/ 928 h 1181"/>
              <a:gd name="T10" fmla="*/ 0 w 1180"/>
              <a:gd name="T11" fmla="*/ 874 h 1181"/>
              <a:gd name="T12" fmla="*/ 0 w 1180"/>
              <a:gd name="T13" fmla="*/ 298 h 1181"/>
              <a:gd name="T14" fmla="*/ 0 w 1180"/>
              <a:gd name="T15" fmla="*/ 262 h 1181"/>
              <a:gd name="T16" fmla="*/ 243 w 1180"/>
              <a:gd name="T17" fmla="*/ 10 h 1181"/>
              <a:gd name="T18" fmla="*/ 297 w 1180"/>
              <a:gd name="T19" fmla="*/ 0 h 1181"/>
              <a:gd name="T20" fmla="*/ 873 w 1180"/>
              <a:gd name="T21" fmla="*/ 0 h 1181"/>
              <a:gd name="T22" fmla="*/ 909 w 1180"/>
              <a:gd name="T23" fmla="*/ 0 h 1181"/>
              <a:gd name="T24" fmla="*/ 1170 w 1180"/>
              <a:gd name="T25" fmla="*/ 244 h 1181"/>
              <a:gd name="T26" fmla="*/ 1179 w 1180"/>
              <a:gd name="T27" fmla="*/ 298 h 1181"/>
              <a:gd name="T28" fmla="*/ 1179 w 1180"/>
              <a:gd name="T29" fmla="*/ 874 h 1181"/>
              <a:gd name="T30" fmla="*/ 1170 w 1180"/>
              <a:gd name="T31" fmla="*/ 910 h 1181"/>
              <a:gd name="T32" fmla="*/ 927 w 1180"/>
              <a:gd name="T33" fmla="*/ 1171 h 1181"/>
              <a:gd name="T34" fmla="*/ 873 w 1180"/>
              <a:gd name="T35" fmla="*/ 1180 h 1181"/>
              <a:gd name="T36" fmla="*/ 585 w 1180"/>
              <a:gd name="T37" fmla="*/ 1072 h 1181"/>
              <a:gd name="T38" fmla="*/ 585 w 1180"/>
              <a:gd name="T39" fmla="*/ 1072 h 1181"/>
              <a:gd name="T40" fmla="*/ 846 w 1180"/>
              <a:gd name="T41" fmla="*/ 1072 h 1181"/>
              <a:gd name="T42" fmla="*/ 927 w 1180"/>
              <a:gd name="T43" fmla="*/ 1063 h 1181"/>
              <a:gd name="T44" fmla="*/ 1071 w 1180"/>
              <a:gd name="T45" fmla="*/ 847 h 1181"/>
              <a:gd name="T46" fmla="*/ 1071 w 1180"/>
              <a:gd name="T47" fmla="*/ 334 h 1181"/>
              <a:gd name="T48" fmla="*/ 1062 w 1180"/>
              <a:gd name="T49" fmla="*/ 253 h 1181"/>
              <a:gd name="T50" fmla="*/ 846 w 1180"/>
              <a:gd name="T51" fmla="*/ 100 h 1181"/>
              <a:gd name="T52" fmla="*/ 333 w 1180"/>
              <a:gd name="T53" fmla="*/ 100 h 1181"/>
              <a:gd name="T54" fmla="*/ 252 w 1180"/>
              <a:gd name="T55" fmla="*/ 118 h 1181"/>
              <a:gd name="T56" fmla="*/ 99 w 1180"/>
              <a:gd name="T57" fmla="*/ 325 h 1181"/>
              <a:gd name="T58" fmla="*/ 99 w 1180"/>
              <a:gd name="T59" fmla="*/ 847 h 1181"/>
              <a:gd name="T60" fmla="*/ 198 w 1180"/>
              <a:gd name="T61" fmla="*/ 1036 h 1181"/>
              <a:gd name="T62" fmla="*/ 333 w 1180"/>
              <a:gd name="T63" fmla="*/ 1072 h 1181"/>
              <a:gd name="T64" fmla="*/ 585 w 1180"/>
              <a:gd name="T65" fmla="*/ 1072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0" h="1181">
                <a:moveTo>
                  <a:pt x="873" y="1180"/>
                </a:moveTo>
                <a:lnTo>
                  <a:pt x="873" y="1180"/>
                </a:lnTo>
                <a:cubicBezTo>
                  <a:pt x="684" y="1180"/>
                  <a:pt x="495" y="1180"/>
                  <a:pt x="297" y="1180"/>
                </a:cubicBezTo>
                <a:cubicBezTo>
                  <a:pt x="288" y="1180"/>
                  <a:pt x="279" y="1180"/>
                  <a:pt x="261" y="1171"/>
                </a:cubicBezTo>
                <a:cubicBezTo>
                  <a:pt x="126" y="1144"/>
                  <a:pt x="45" y="1063"/>
                  <a:pt x="9" y="928"/>
                </a:cubicBezTo>
                <a:cubicBezTo>
                  <a:pt x="0" y="910"/>
                  <a:pt x="0" y="892"/>
                  <a:pt x="0" y="874"/>
                </a:cubicBezTo>
                <a:cubicBezTo>
                  <a:pt x="0" y="685"/>
                  <a:pt x="0" y="496"/>
                  <a:pt x="0" y="298"/>
                </a:cubicBezTo>
                <a:cubicBezTo>
                  <a:pt x="0" y="289"/>
                  <a:pt x="0" y="271"/>
                  <a:pt x="0" y="262"/>
                </a:cubicBezTo>
                <a:cubicBezTo>
                  <a:pt x="36" y="127"/>
                  <a:pt x="117" y="46"/>
                  <a:pt x="243" y="10"/>
                </a:cubicBezTo>
                <a:cubicBezTo>
                  <a:pt x="261" y="0"/>
                  <a:pt x="279" y="0"/>
                  <a:pt x="297" y="0"/>
                </a:cubicBezTo>
                <a:cubicBezTo>
                  <a:pt x="495" y="0"/>
                  <a:pt x="684" y="0"/>
                  <a:pt x="873" y="0"/>
                </a:cubicBezTo>
                <a:cubicBezTo>
                  <a:pt x="891" y="0"/>
                  <a:pt x="900" y="0"/>
                  <a:pt x="909" y="0"/>
                </a:cubicBezTo>
                <a:cubicBezTo>
                  <a:pt x="1044" y="36"/>
                  <a:pt x="1134" y="118"/>
                  <a:pt x="1170" y="244"/>
                </a:cubicBezTo>
                <a:cubicBezTo>
                  <a:pt x="1170" y="262"/>
                  <a:pt x="1179" y="280"/>
                  <a:pt x="1179" y="298"/>
                </a:cubicBezTo>
                <a:cubicBezTo>
                  <a:pt x="1179" y="496"/>
                  <a:pt x="1179" y="685"/>
                  <a:pt x="1179" y="874"/>
                </a:cubicBezTo>
                <a:cubicBezTo>
                  <a:pt x="1179" y="892"/>
                  <a:pt x="1179" y="901"/>
                  <a:pt x="1170" y="910"/>
                </a:cubicBezTo>
                <a:cubicBezTo>
                  <a:pt x="1143" y="1045"/>
                  <a:pt x="1062" y="1135"/>
                  <a:pt x="927" y="1171"/>
                </a:cubicBezTo>
                <a:cubicBezTo>
                  <a:pt x="909" y="1171"/>
                  <a:pt x="891" y="1180"/>
                  <a:pt x="873" y="1180"/>
                </a:cubicBezTo>
                <a:close/>
                <a:moveTo>
                  <a:pt x="585" y="1072"/>
                </a:moveTo>
                <a:lnTo>
                  <a:pt x="585" y="1072"/>
                </a:lnTo>
                <a:cubicBezTo>
                  <a:pt x="675" y="1072"/>
                  <a:pt x="756" y="1072"/>
                  <a:pt x="846" y="1072"/>
                </a:cubicBezTo>
                <a:cubicBezTo>
                  <a:pt x="873" y="1072"/>
                  <a:pt x="900" y="1072"/>
                  <a:pt x="927" y="1063"/>
                </a:cubicBezTo>
                <a:cubicBezTo>
                  <a:pt x="1018" y="1027"/>
                  <a:pt x="1071" y="946"/>
                  <a:pt x="1071" y="847"/>
                </a:cubicBezTo>
                <a:cubicBezTo>
                  <a:pt x="1071" y="676"/>
                  <a:pt x="1071" y="505"/>
                  <a:pt x="1071" y="334"/>
                </a:cubicBezTo>
                <a:cubicBezTo>
                  <a:pt x="1071" y="307"/>
                  <a:pt x="1071" y="280"/>
                  <a:pt x="1062" y="253"/>
                </a:cubicBezTo>
                <a:cubicBezTo>
                  <a:pt x="1026" y="154"/>
                  <a:pt x="945" y="100"/>
                  <a:pt x="846" y="100"/>
                </a:cubicBezTo>
                <a:cubicBezTo>
                  <a:pt x="675" y="100"/>
                  <a:pt x="504" y="100"/>
                  <a:pt x="333" y="100"/>
                </a:cubicBezTo>
                <a:cubicBezTo>
                  <a:pt x="306" y="100"/>
                  <a:pt x="279" y="108"/>
                  <a:pt x="252" y="118"/>
                </a:cubicBezTo>
                <a:cubicBezTo>
                  <a:pt x="162" y="144"/>
                  <a:pt x="99" y="226"/>
                  <a:pt x="99" y="325"/>
                </a:cubicBezTo>
                <a:cubicBezTo>
                  <a:pt x="99" y="505"/>
                  <a:pt x="99" y="676"/>
                  <a:pt x="99" y="847"/>
                </a:cubicBezTo>
                <a:cubicBezTo>
                  <a:pt x="99" y="928"/>
                  <a:pt x="135" y="991"/>
                  <a:pt x="198" y="1036"/>
                </a:cubicBezTo>
                <a:cubicBezTo>
                  <a:pt x="234" y="1063"/>
                  <a:pt x="279" y="1072"/>
                  <a:pt x="333" y="1072"/>
                </a:cubicBezTo>
                <a:cubicBezTo>
                  <a:pt x="414" y="1072"/>
                  <a:pt x="504" y="1072"/>
                  <a:pt x="585" y="10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217" name="Freeform 166">
            <a:extLst>
              <a:ext uri="{FF2B5EF4-FFF2-40B4-BE49-F238E27FC236}">
                <a16:creationId xmlns:a16="http://schemas.microsoft.com/office/drawing/2014/main" id="{C2BC013F-BFF5-FF48-81F4-04DA2F440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396" y="3723976"/>
            <a:ext cx="320325" cy="320324"/>
          </a:xfrm>
          <a:custGeom>
            <a:avLst/>
            <a:gdLst>
              <a:gd name="T0" fmla="*/ 612 w 613"/>
              <a:gd name="T1" fmla="*/ 306 h 613"/>
              <a:gd name="T2" fmla="*/ 612 w 613"/>
              <a:gd name="T3" fmla="*/ 306 h 613"/>
              <a:gd name="T4" fmla="*/ 306 w 613"/>
              <a:gd name="T5" fmla="*/ 612 h 613"/>
              <a:gd name="T6" fmla="*/ 9 w 613"/>
              <a:gd name="T7" fmla="*/ 306 h 613"/>
              <a:gd name="T8" fmla="*/ 306 w 613"/>
              <a:gd name="T9" fmla="*/ 0 h 613"/>
              <a:gd name="T10" fmla="*/ 612 w 613"/>
              <a:gd name="T11" fmla="*/ 306 h 613"/>
              <a:gd name="T12" fmla="*/ 513 w 613"/>
              <a:gd name="T13" fmla="*/ 306 h 613"/>
              <a:gd name="T14" fmla="*/ 513 w 613"/>
              <a:gd name="T15" fmla="*/ 306 h 613"/>
              <a:gd name="T16" fmla="*/ 306 w 613"/>
              <a:gd name="T17" fmla="*/ 108 h 613"/>
              <a:gd name="T18" fmla="*/ 108 w 613"/>
              <a:gd name="T19" fmla="*/ 306 h 613"/>
              <a:gd name="T20" fmla="*/ 306 w 613"/>
              <a:gd name="T21" fmla="*/ 504 h 613"/>
              <a:gd name="T22" fmla="*/ 513 w 613"/>
              <a:gd name="T23" fmla="*/ 306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3" h="613">
                <a:moveTo>
                  <a:pt x="612" y="306"/>
                </a:moveTo>
                <a:lnTo>
                  <a:pt x="612" y="306"/>
                </a:lnTo>
                <a:cubicBezTo>
                  <a:pt x="612" y="477"/>
                  <a:pt x="477" y="612"/>
                  <a:pt x="306" y="612"/>
                </a:cubicBezTo>
                <a:cubicBezTo>
                  <a:pt x="144" y="612"/>
                  <a:pt x="0" y="477"/>
                  <a:pt x="9" y="306"/>
                </a:cubicBezTo>
                <a:cubicBezTo>
                  <a:pt x="9" y="144"/>
                  <a:pt x="144" y="0"/>
                  <a:pt x="306" y="0"/>
                </a:cubicBezTo>
                <a:cubicBezTo>
                  <a:pt x="477" y="0"/>
                  <a:pt x="612" y="144"/>
                  <a:pt x="612" y="306"/>
                </a:cubicBezTo>
                <a:close/>
                <a:moveTo>
                  <a:pt x="513" y="306"/>
                </a:moveTo>
                <a:lnTo>
                  <a:pt x="513" y="306"/>
                </a:lnTo>
                <a:cubicBezTo>
                  <a:pt x="513" y="198"/>
                  <a:pt x="423" y="108"/>
                  <a:pt x="306" y="108"/>
                </a:cubicBezTo>
                <a:cubicBezTo>
                  <a:pt x="198" y="108"/>
                  <a:pt x="108" y="198"/>
                  <a:pt x="108" y="306"/>
                </a:cubicBezTo>
                <a:cubicBezTo>
                  <a:pt x="108" y="414"/>
                  <a:pt x="198" y="504"/>
                  <a:pt x="306" y="504"/>
                </a:cubicBezTo>
                <a:cubicBezTo>
                  <a:pt x="423" y="504"/>
                  <a:pt x="504" y="414"/>
                  <a:pt x="513" y="3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219" name="Freeform 168">
            <a:extLst>
              <a:ext uri="{FF2B5EF4-FFF2-40B4-BE49-F238E27FC236}">
                <a16:creationId xmlns:a16="http://schemas.microsoft.com/office/drawing/2014/main" id="{D8149A59-AD7C-4F45-99EB-9CCA133A0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8453" y="3694017"/>
            <a:ext cx="541555" cy="382546"/>
          </a:xfrm>
          <a:custGeom>
            <a:avLst/>
            <a:gdLst>
              <a:gd name="T0" fmla="*/ 468 w 1036"/>
              <a:gd name="T1" fmla="*/ 0 h 730"/>
              <a:gd name="T2" fmla="*/ 468 w 1036"/>
              <a:gd name="T3" fmla="*/ 0 h 730"/>
              <a:gd name="T4" fmla="*/ 567 w 1036"/>
              <a:gd name="T5" fmla="*/ 0 h 730"/>
              <a:gd name="T6" fmla="*/ 567 w 1036"/>
              <a:gd name="T7" fmla="*/ 0 h 730"/>
              <a:gd name="T8" fmla="*/ 648 w 1036"/>
              <a:gd name="T9" fmla="*/ 0 h 730"/>
              <a:gd name="T10" fmla="*/ 738 w 1036"/>
              <a:gd name="T11" fmla="*/ 0 h 730"/>
              <a:gd name="T12" fmla="*/ 846 w 1036"/>
              <a:gd name="T13" fmla="*/ 9 h 730"/>
              <a:gd name="T14" fmla="*/ 918 w 1036"/>
              <a:gd name="T15" fmla="*/ 18 h 730"/>
              <a:gd name="T16" fmla="*/ 1017 w 1036"/>
              <a:gd name="T17" fmla="*/ 108 h 730"/>
              <a:gd name="T18" fmla="*/ 1035 w 1036"/>
              <a:gd name="T19" fmla="*/ 189 h 730"/>
              <a:gd name="T20" fmla="*/ 1035 w 1036"/>
              <a:gd name="T21" fmla="*/ 207 h 730"/>
              <a:gd name="T22" fmla="*/ 1035 w 1036"/>
              <a:gd name="T23" fmla="*/ 513 h 730"/>
              <a:gd name="T24" fmla="*/ 1035 w 1036"/>
              <a:gd name="T25" fmla="*/ 531 h 730"/>
              <a:gd name="T26" fmla="*/ 1017 w 1036"/>
              <a:gd name="T27" fmla="*/ 612 h 730"/>
              <a:gd name="T28" fmla="*/ 927 w 1036"/>
              <a:gd name="T29" fmla="*/ 711 h 730"/>
              <a:gd name="T30" fmla="*/ 855 w 1036"/>
              <a:gd name="T31" fmla="*/ 720 h 730"/>
              <a:gd name="T32" fmla="*/ 738 w 1036"/>
              <a:gd name="T33" fmla="*/ 720 h 730"/>
              <a:gd name="T34" fmla="*/ 585 w 1036"/>
              <a:gd name="T35" fmla="*/ 729 h 730"/>
              <a:gd name="T36" fmla="*/ 567 w 1036"/>
              <a:gd name="T37" fmla="*/ 729 h 730"/>
              <a:gd name="T38" fmla="*/ 477 w 1036"/>
              <a:gd name="T39" fmla="*/ 729 h 730"/>
              <a:gd name="T40" fmla="*/ 468 w 1036"/>
              <a:gd name="T41" fmla="*/ 729 h 730"/>
              <a:gd name="T42" fmla="*/ 351 w 1036"/>
              <a:gd name="T43" fmla="*/ 729 h 730"/>
              <a:gd name="T44" fmla="*/ 198 w 1036"/>
              <a:gd name="T45" fmla="*/ 720 h 730"/>
              <a:gd name="T46" fmla="*/ 117 w 1036"/>
              <a:gd name="T47" fmla="*/ 711 h 730"/>
              <a:gd name="T48" fmla="*/ 18 w 1036"/>
              <a:gd name="T49" fmla="*/ 612 h 730"/>
              <a:gd name="T50" fmla="*/ 0 w 1036"/>
              <a:gd name="T51" fmla="*/ 504 h 730"/>
              <a:gd name="T52" fmla="*/ 0 w 1036"/>
              <a:gd name="T53" fmla="*/ 396 h 730"/>
              <a:gd name="T54" fmla="*/ 0 w 1036"/>
              <a:gd name="T55" fmla="*/ 387 h 730"/>
              <a:gd name="T56" fmla="*/ 0 w 1036"/>
              <a:gd name="T57" fmla="*/ 333 h 730"/>
              <a:gd name="T58" fmla="*/ 0 w 1036"/>
              <a:gd name="T59" fmla="*/ 333 h 730"/>
              <a:gd name="T60" fmla="*/ 0 w 1036"/>
              <a:gd name="T61" fmla="*/ 198 h 730"/>
              <a:gd name="T62" fmla="*/ 18 w 1036"/>
              <a:gd name="T63" fmla="*/ 108 h 730"/>
              <a:gd name="T64" fmla="*/ 108 w 1036"/>
              <a:gd name="T65" fmla="*/ 18 h 730"/>
              <a:gd name="T66" fmla="*/ 189 w 1036"/>
              <a:gd name="T67" fmla="*/ 9 h 730"/>
              <a:gd name="T68" fmla="*/ 306 w 1036"/>
              <a:gd name="T69" fmla="*/ 0 h 730"/>
              <a:gd name="T70" fmla="*/ 450 w 1036"/>
              <a:gd name="T71" fmla="*/ 0 h 730"/>
              <a:gd name="T72" fmla="*/ 468 w 1036"/>
              <a:gd name="T73" fmla="*/ 0 h 730"/>
              <a:gd name="T74" fmla="*/ 414 w 1036"/>
              <a:gd name="T75" fmla="*/ 207 h 730"/>
              <a:gd name="T76" fmla="*/ 414 w 1036"/>
              <a:gd name="T77" fmla="*/ 207 h 730"/>
              <a:gd name="T78" fmla="*/ 414 w 1036"/>
              <a:gd name="T79" fmla="*/ 522 h 730"/>
              <a:gd name="T80" fmla="*/ 684 w 1036"/>
              <a:gd name="T81" fmla="*/ 360 h 730"/>
              <a:gd name="T82" fmla="*/ 414 w 1036"/>
              <a:gd name="T83" fmla="*/ 207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36" h="730">
                <a:moveTo>
                  <a:pt x="468" y="0"/>
                </a:moveTo>
                <a:lnTo>
                  <a:pt x="468" y="0"/>
                </a:lnTo>
                <a:cubicBezTo>
                  <a:pt x="504" y="0"/>
                  <a:pt x="531" y="0"/>
                  <a:pt x="567" y="0"/>
                </a:cubicBezTo>
                <a:lnTo>
                  <a:pt x="567" y="0"/>
                </a:lnTo>
                <a:cubicBezTo>
                  <a:pt x="594" y="0"/>
                  <a:pt x="621" y="0"/>
                  <a:pt x="648" y="0"/>
                </a:cubicBezTo>
                <a:cubicBezTo>
                  <a:pt x="675" y="0"/>
                  <a:pt x="711" y="0"/>
                  <a:pt x="738" y="0"/>
                </a:cubicBezTo>
                <a:cubicBezTo>
                  <a:pt x="774" y="0"/>
                  <a:pt x="810" y="0"/>
                  <a:pt x="846" y="9"/>
                </a:cubicBezTo>
                <a:cubicBezTo>
                  <a:pt x="864" y="9"/>
                  <a:pt x="891" y="9"/>
                  <a:pt x="918" y="18"/>
                </a:cubicBezTo>
                <a:cubicBezTo>
                  <a:pt x="972" y="27"/>
                  <a:pt x="999" y="54"/>
                  <a:pt x="1017" y="108"/>
                </a:cubicBezTo>
                <a:cubicBezTo>
                  <a:pt x="1026" y="135"/>
                  <a:pt x="1026" y="162"/>
                  <a:pt x="1035" y="189"/>
                </a:cubicBezTo>
                <a:cubicBezTo>
                  <a:pt x="1035" y="198"/>
                  <a:pt x="1035" y="198"/>
                  <a:pt x="1035" y="207"/>
                </a:cubicBezTo>
                <a:cubicBezTo>
                  <a:pt x="1035" y="306"/>
                  <a:pt x="1035" y="414"/>
                  <a:pt x="1035" y="513"/>
                </a:cubicBezTo>
                <a:cubicBezTo>
                  <a:pt x="1035" y="522"/>
                  <a:pt x="1035" y="522"/>
                  <a:pt x="1035" y="531"/>
                </a:cubicBezTo>
                <a:cubicBezTo>
                  <a:pt x="1026" y="558"/>
                  <a:pt x="1026" y="585"/>
                  <a:pt x="1017" y="612"/>
                </a:cubicBezTo>
                <a:cubicBezTo>
                  <a:pt x="1008" y="657"/>
                  <a:pt x="972" y="693"/>
                  <a:pt x="927" y="711"/>
                </a:cubicBezTo>
                <a:cubicBezTo>
                  <a:pt x="900" y="711"/>
                  <a:pt x="882" y="711"/>
                  <a:pt x="855" y="720"/>
                </a:cubicBezTo>
                <a:cubicBezTo>
                  <a:pt x="819" y="720"/>
                  <a:pt x="774" y="720"/>
                  <a:pt x="738" y="720"/>
                </a:cubicBezTo>
                <a:cubicBezTo>
                  <a:pt x="684" y="729"/>
                  <a:pt x="630" y="729"/>
                  <a:pt x="585" y="729"/>
                </a:cubicBezTo>
                <a:cubicBezTo>
                  <a:pt x="576" y="729"/>
                  <a:pt x="567" y="729"/>
                  <a:pt x="567" y="729"/>
                </a:cubicBezTo>
                <a:cubicBezTo>
                  <a:pt x="531" y="729"/>
                  <a:pt x="504" y="729"/>
                  <a:pt x="477" y="729"/>
                </a:cubicBezTo>
                <a:cubicBezTo>
                  <a:pt x="468" y="729"/>
                  <a:pt x="468" y="729"/>
                  <a:pt x="468" y="729"/>
                </a:cubicBezTo>
                <a:cubicBezTo>
                  <a:pt x="432" y="729"/>
                  <a:pt x="387" y="729"/>
                  <a:pt x="351" y="729"/>
                </a:cubicBezTo>
                <a:cubicBezTo>
                  <a:pt x="297" y="720"/>
                  <a:pt x="243" y="720"/>
                  <a:pt x="198" y="720"/>
                </a:cubicBezTo>
                <a:cubicBezTo>
                  <a:pt x="171" y="720"/>
                  <a:pt x="144" y="711"/>
                  <a:pt x="117" y="711"/>
                </a:cubicBezTo>
                <a:cubicBezTo>
                  <a:pt x="63" y="693"/>
                  <a:pt x="27" y="666"/>
                  <a:pt x="18" y="612"/>
                </a:cubicBezTo>
                <a:cubicBezTo>
                  <a:pt x="9" y="576"/>
                  <a:pt x="0" y="540"/>
                  <a:pt x="0" y="504"/>
                </a:cubicBezTo>
                <a:cubicBezTo>
                  <a:pt x="0" y="468"/>
                  <a:pt x="0" y="432"/>
                  <a:pt x="0" y="396"/>
                </a:cubicBezTo>
                <a:lnTo>
                  <a:pt x="0" y="387"/>
                </a:lnTo>
                <a:cubicBezTo>
                  <a:pt x="0" y="369"/>
                  <a:pt x="0" y="351"/>
                  <a:pt x="0" y="333"/>
                </a:cubicBezTo>
                <a:lnTo>
                  <a:pt x="0" y="333"/>
                </a:lnTo>
                <a:cubicBezTo>
                  <a:pt x="0" y="288"/>
                  <a:pt x="0" y="243"/>
                  <a:pt x="0" y="198"/>
                </a:cubicBezTo>
                <a:cubicBezTo>
                  <a:pt x="9" y="171"/>
                  <a:pt x="9" y="135"/>
                  <a:pt x="18" y="108"/>
                </a:cubicBezTo>
                <a:cubicBezTo>
                  <a:pt x="27" y="63"/>
                  <a:pt x="63" y="27"/>
                  <a:pt x="108" y="18"/>
                </a:cubicBezTo>
                <a:cubicBezTo>
                  <a:pt x="135" y="9"/>
                  <a:pt x="162" y="9"/>
                  <a:pt x="189" y="9"/>
                </a:cubicBezTo>
                <a:cubicBezTo>
                  <a:pt x="225" y="0"/>
                  <a:pt x="261" y="0"/>
                  <a:pt x="306" y="0"/>
                </a:cubicBezTo>
                <a:cubicBezTo>
                  <a:pt x="351" y="0"/>
                  <a:pt x="405" y="0"/>
                  <a:pt x="450" y="0"/>
                </a:cubicBezTo>
                <a:cubicBezTo>
                  <a:pt x="459" y="0"/>
                  <a:pt x="468" y="0"/>
                  <a:pt x="468" y="0"/>
                </a:cubicBezTo>
                <a:close/>
                <a:moveTo>
                  <a:pt x="414" y="207"/>
                </a:moveTo>
                <a:lnTo>
                  <a:pt x="414" y="207"/>
                </a:lnTo>
                <a:cubicBezTo>
                  <a:pt x="414" y="306"/>
                  <a:pt x="414" y="414"/>
                  <a:pt x="414" y="522"/>
                </a:cubicBezTo>
                <a:cubicBezTo>
                  <a:pt x="504" y="468"/>
                  <a:pt x="594" y="414"/>
                  <a:pt x="684" y="360"/>
                </a:cubicBezTo>
                <a:cubicBezTo>
                  <a:pt x="594" y="306"/>
                  <a:pt x="504" y="261"/>
                  <a:pt x="414" y="2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74" name="Freeform 323">
            <a:extLst>
              <a:ext uri="{FF2B5EF4-FFF2-40B4-BE49-F238E27FC236}">
                <a16:creationId xmlns:a16="http://schemas.microsoft.com/office/drawing/2014/main" id="{E858E620-7053-5C49-823E-2ADD21DD9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882" y="4758692"/>
            <a:ext cx="145182" cy="135966"/>
          </a:xfrm>
          <a:custGeom>
            <a:avLst/>
            <a:gdLst>
              <a:gd name="T0" fmla="*/ 144 w 280"/>
              <a:gd name="T1" fmla="*/ 261 h 262"/>
              <a:gd name="T2" fmla="*/ 144 w 280"/>
              <a:gd name="T3" fmla="*/ 261 h 262"/>
              <a:gd name="T4" fmla="*/ 126 w 280"/>
              <a:gd name="T5" fmla="*/ 252 h 262"/>
              <a:gd name="T6" fmla="*/ 117 w 280"/>
              <a:gd name="T7" fmla="*/ 252 h 262"/>
              <a:gd name="T8" fmla="*/ 18 w 280"/>
              <a:gd name="T9" fmla="*/ 117 h 262"/>
              <a:gd name="T10" fmla="*/ 153 w 280"/>
              <a:gd name="T11" fmla="*/ 9 h 262"/>
              <a:gd name="T12" fmla="*/ 162 w 280"/>
              <a:gd name="T13" fmla="*/ 9 h 262"/>
              <a:gd name="T14" fmla="*/ 270 w 280"/>
              <a:gd name="T15" fmla="*/ 153 h 262"/>
              <a:gd name="T16" fmla="*/ 144 w 280"/>
              <a:gd name="T17" fmla="*/ 26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62">
                <a:moveTo>
                  <a:pt x="144" y="261"/>
                </a:moveTo>
                <a:lnTo>
                  <a:pt x="144" y="261"/>
                </a:lnTo>
                <a:cubicBezTo>
                  <a:pt x="144" y="261"/>
                  <a:pt x="135" y="261"/>
                  <a:pt x="126" y="252"/>
                </a:cubicBezTo>
                <a:cubicBezTo>
                  <a:pt x="117" y="252"/>
                  <a:pt x="117" y="252"/>
                  <a:pt x="117" y="252"/>
                </a:cubicBezTo>
                <a:cubicBezTo>
                  <a:pt x="54" y="243"/>
                  <a:pt x="0" y="180"/>
                  <a:pt x="18" y="117"/>
                </a:cubicBezTo>
                <a:cubicBezTo>
                  <a:pt x="27" y="45"/>
                  <a:pt x="90" y="0"/>
                  <a:pt x="153" y="9"/>
                </a:cubicBezTo>
                <a:cubicBezTo>
                  <a:pt x="162" y="9"/>
                  <a:pt x="162" y="9"/>
                  <a:pt x="162" y="9"/>
                </a:cubicBezTo>
                <a:cubicBezTo>
                  <a:pt x="234" y="18"/>
                  <a:pt x="279" y="81"/>
                  <a:pt x="270" y="153"/>
                </a:cubicBezTo>
                <a:cubicBezTo>
                  <a:pt x="261" y="216"/>
                  <a:pt x="207" y="261"/>
                  <a:pt x="144" y="26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75" name="Freeform 324">
            <a:extLst>
              <a:ext uri="{FF2B5EF4-FFF2-40B4-BE49-F238E27FC236}">
                <a16:creationId xmlns:a16="http://schemas.microsoft.com/office/drawing/2014/main" id="{1615B024-8B80-4243-9E0D-21CEECB41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19" y="4678035"/>
            <a:ext cx="152097" cy="140573"/>
          </a:xfrm>
          <a:custGeom>
            <a:avLst/>
            <a:gdLst>
              <a:gd name="T0" fmla="*/ 135 w 289"/>
              <a:gd name="T1" fmla="*/ 270 h 271"/>
              <a:gd name="T2" fmla="*/ 135 w 289"/>
              <a:gd name="T3" fmla="*/ 270 h 271"/>
              <a:gd name="T4" fmla="*/ 27 w 289"/>
              <a:gd name="T5" fmla="*/ 198 h 271"/>
              <a:gd name="T6" fmla="*/ 90 w 289"/>
              <a:gd name="T7" fmla="*/ 36 h 271"/>
              <a:gd name="T8" fmla="*/ 90 w 289"/>
              <a:gd name="T9" fmla="*/ 27 h 271"/>
              <a:gd name="T10" fmla="*/ 261 w 289"/>
              <a:gd name="T11" fmla="*/ 90 h 271"/>
              <a:gd name="T12" fmla="*/ 198 w 289"/>
              <a:gd name="T13" fmla="*/ 252 h 271"/>
              <a:gd name="T14" fmla="*/ 189 w 289"/>
              <a:gd name="T15" fmla="*/ 261 h 271"/>
              <a:gd name="T16" fmla="*/ 135 w 289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71">
                <a:moveTo>
                  <a:pt x="135" y="270"/>
                </a:moveTo>
                <a:lnTo>
                  <a:pt x="135" y="270"/>
                </a:lnTo>
                <a:cubicBezTo>
                  <a:pt x="90" y="270"/>
                  <a:pt x="45" y="243"/>
                  <a:pt x="27" y="198"/>
                </a:cubicBezTo>
                <a:cubicBezTo>
                  <a:pt x="0" y="135"/>
                  <a:pt x="27" y="63"/>
                  <a:pt x="90" y="36"/>
                </a:cubicBezTo>
                <a:cubicBezTo>
                  <a:pt x="90" y="27"/>
                  <a:pt x="90" y="27"/>
                  <a:pt x="90" y="27"/>
                </a:cubicBezTo>
                <a:cubicBezTo>
                  <a:pt x="153" y="0"/>
                  <a:pt x="234" y="27"/>
                  <a:pt x="261" y="90"/>
                </a:cubicBezTo>
                <a:cubicBezTo>
                  <a:pt x="288" y="153"/>
                  <a:pt x="261" y="225"/>
                  <a:pt x="198" y="252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71" y="261"/>
                  <a:pt x="153" y="270"/>
                  <a:pt x="135" y="27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76" name="Freeform 325">
            <a:extLst>
              <a:ext uri="{FF2B5EF4-FFF2-40B4-BE49-F238E27FC236}">
                <a16:creationId xmlns:a16="http://schemas.microsoft.com/office/drawing/2014/main" id="{CBB9B832-0B79-F349-9F8D-31297262F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025" y="4528243"/>
            <a:ext cx="152097" cy="140575"/>
          </a:xfrm>
          <a:custGeom>
            <a:avLst/>
            <a:gdLst>
              <a:gd name="T0" fmla="*/ 144 w 290"/>
              <a:gd name="T1" fmla="*/ 270 h 271"/>
              <a:gd name="T2" fmla="*/ 144 w 290"/>
              <a:gd name="T3" fmla="*/ 270 h 271"/>
              <a:gd name="T4" fmla="*/ 64 w 290"/>
              <a:gd name="T5" fmla="*/ 243 h 271"/>
              <a:gd name="T6" fmla="*/ 54 w 290"/>
              <a:gd name="T7" fmla="*/ 234 h 271"/>
              <a:gd name="T8" fmla="*/ 45 w 290"/>
              <a:gd name="T9" fmla="*/ 63 h 271"/>
              <a:gd name="T10" fmla="*/ 225 w 290"/>
              <a:gd name="T11" fmla="*/ 45 h 271"/>
              <a:gd name="T12" fmla="*/ 225 w 290"/>
              <a:gd name="T13" fmla="*/ 54 h 271"/>
              <a:gd name="T14" fmla="*/ 244 w 290"/>
              <a:gd name="T15" fmla="*/ 225 h 271"/>
              <a:gd name="T16" fmla="*/ 144 w 290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" h="271">
                <a:moveTo>
                  <a:pt x="144" y="270"/>
                </a:moveTo>
                <a:lnTo>
                  <a:pt x="144" y="270"/>
                </a:lnTo>
                <a:cubicBezTo>
                  <a:pt x="117" y="270"/>
                  <a:pt x="90" y="261"/>
                  <a:pt x="64" y="243"/>
                </a:cubicBezTo>
                <a:cubicBezTo>
                  <a:pt x="54" y="234"/>
                  <a:pt x="54" y="234"/>
                  <a:pt x="54" y="234"/>
                </a:cubicBezTo>
                <a:cubicBezTo>
                  <a:pt x="9" y="189"/>
                  <a:pt x="0" y="108"/>
                  <a:pt x="45" y="63"/>
                </a:cubicBezTo>
                <a:cubicBezTo>
                  <a:pt x="90" y="9"/>
                  <a:pt x="172" y="0"/>
                  <a:pt x="225" y="45"/>
                </a:cubicBezTo>
                <a:cubicBezTo>
                  <a:pt x="225" y="54"/>
                  <a:pt x="225" y="54"/>
                  <a:pt x="225" y="54"/>
                </a:cubicBezTo>
                <a:cubicBezTo>
                  <a:pt x="280" y="99"/>
                  <a:pt x="289" y="180"/>
                  <a:pt x="244" y="225"/>
                </a:cubicBezTo>
                <a:cubicBezTo>
                  <a:pt x="217" y="261"/>
                  <a:pt x="181" y="270"/>
                  <a:pt x="144" y="27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77" name="Freeform 326">
            <a:extLst>
              <a:ext uri="{FF2B5EF4-FFF2-40B4-BE49-F238E27FC236}">
                <a16:creationId xmlns:a16="http://schemas.microsoft.com/office/drawing/2014/main" id="{9F93A982-F1F1-9144-BAAE-15A4086B1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505" y="4325447"/>
            <a:ext cx="152097" cy="140575"/>
          </a:xfrm>
          <a:custGeom>
            <a:avLst/>
            <a:gdLst>
              <a:gd name="T0" fmla="*/ 144 w 289"/>
              <a:gd name="T1" fmla="*/ 270 h 271"/>
              <a:gd name="T2" fmla="*/ 144 w 289"/>
              <a:gd name="T3" fmla="*/ 270 h 271"/>
              <a:gd name="T4" fmla="*/ 72 w 289"/>
              <a:gd name="T5" fmla="*/ 252 h 271"/>
              <a:gd name="T6" fmla="*/ 36 w 289"/>
              <a:gd name="T7" fmla="*/ 81 h 271"/>
              <a:gd name="T8" fmla="*/ 45 w 289"/>
              <a:gd name="T9" fmla="*/ 72 h 271"/>
              <a:gd name="T10" fmla="*/ 216 w 289"/>
              <a:gd name="T11" fmla="*/ 36 h 271"/>
              <a:gd name="T12" fmla="*/ 252 w 289"/>
              <a:gd name="T13" fmla="*/ 207 h 271"/>
              <a:gd name="T14" fmla="*/ 243 w 289"/>
              <a:gd name="T15" fmla="*/ 216 h 271"/>
              <a:gd name="T16" fmla="*/ 144 w 289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71">
                <a:moveTo>
                  <a:pt x="144" y="270"/>
                </a:moveTo>
                <a:lnTo>
                  <a:pt x="144" y="270"/>
                </a:lnTo>
                <a:cubicBezTo>
                  <a:pt x="117" y="270"/>
                  <a:pt x="99" y="270"/>
                  <a:pt x="72" y="252"/>
                </a:cubicBezTo>
                <a:cubicBezTo>
                  <a:pt x="18" y="216"/>
                  <a:pt x="0" y="144"/>
                  <a:pt x="36" y="81"/>
                </a:cubicBezTo>
                <a:cubicBezTo>
                  <a:pt x="45" y="72"/>
                  <a:pt x="45" y="72"/>
                  <a:pt x="45" y="72"/>
                </a:cubicBezTo>
                <a:cubicBezTo>
                  <a:pt x="81" y="18"/>
                  <a:pt x="162" y="0"/>
                  <a:pt x="216" y="36"/>
                </a:cubicBezTo>
                <a:cubicBezTo>
                  <a:pt x="270" y="72"/>
                  <a:pt x="288" y="153"/>
                  <a:pt x="252" y="207"/>
                </a:cubicBezTo>
                <a:cubicBezTo>
                  <a:pt x="243" y="216"/>
                  <a:pt x="243" y="216"/>
                  <a:pt x="243" y="216"/>
                </a:cubicBezTo>
                <a:cubicBezTo>
                  <a:pt x="225" y="252"/>
                  <a:pt x="180" y="270"/>
                  <a:pt x="144" y="270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78" name="Freeform 327">
            <a:extLst>
              <a:ext uri="{FF2B5EF4-FFF2-40B4-BE49-F238E27FC236}">
                <a16:creationId xmlns:a16="http://schemas.microsoft.com/office/drawing/2014/main" id="{A4EDBB06-D714-044F-926E-FF4EF8EB1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268" y="4076562"/>
            <a:ext cx="145184" cy="140575"/>
          </a:xfrm>
          <a:custGeom>
            <a:avLst/>
            <a:gdLst>
              <a:gd name="T0" fmla="*/ 144 w 280"/>
              <a:gd name="T1" fmla="*/ 270 h 271"/>
              <a:gd name="T2" fmla="*/ 144 w 280"/>
              <a:gd name="T3" fmla="*/ 270 h 271"/>
              <a:gd name="T4" fmla="*/ 18 w 280"/>
              <a:gd name="T5" fmla="*/ 180 h 271"/>
              <a:gd name="T6" fmla="*/ 18 w 280"/>
              <a:gd name="T7" fmla="*/ 171 h 271"/>
              <a:gd name="T8" fmla="*/ 99 w 280"/>
              <a:gd name="T9" fmla="*/ 18 h 271"/>
              <a:gd name="T10" fmla="*/ 252 w 280"/>
              <a:gd name="T11" fmla="*/ 108 h 271"/>
              <a:gd name="T12" fmla="*/ 261 w 280"/>
              <a:gd name="T13" fmla="*/ 117 h 271"/>
              <a:gd name="T14" fmla="*/ 171 w 280"/>
              <a:gd name="T15" fmla="*/ 270 h 271"/>
              <a:gd name="T16" fmla="*/ 144 w 280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71">
                <a:moveTo>
                  <a:pt x="144" y="270"/>
                </a:moveTo>
                <a:lnTo>
                  <a:pt x="144" y="270"/>
                </a:lnTo>
                <a:cubicBezTo>
                  <a:pt x="90" y="270"/>
                  <a:pt x="36" y="234"/>
                  <a:pt x="18" y="180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0" y="108"/>
                  <a:pt x="36" y="36"/>
                  <a:pt x="99" y="18"/>
                </a:cubicBezTo>
                <a:cubicBezTo>
                  <a:pt x="171" y="0"/>
                  <a:pt x="234" y="36"/>
                  <a:pt x="252" y="108"/>
                </a:cubicBezTo>
                <a:cubicBezTo>
                  <a:pt x="261" y="117"/>
                  <a:pt x="261" y="117"/>
                  <a:pt x="261" y="117"/>
                </a:cubicBezTo>
                <a:cubicBezTo>
                  <a:pt x="279" y="180"/>
                  <a:pt x="243" y="252"/>
                  <a:pt x="171" y="270"/>
                </a:cubicBezTo>
                <a:cubicBezTo>
                  <a:pt x="162" y="270"/>
                  <a:pt x="153" y="270"/>
                  <a:pt x="144" y="27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79" name="Freeform 328">
            <a:extLst>
              <a:ext uri="{FF2B5EF4-FFF2-40B4-BE49-F238E27FC236}">
                <a16:creationId xmlns:a16="http://schemas.microsoft.com/office/drawing/2014/main" id="{B9F6F70E-0B81-8443-B60A-4945EAD22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124" y="3818459"/>
            <a:ext cx="126748" cy="135966"/>
          </a:xfrm>
          <a:custGeom>
            <a:avLst/>
            <a:gdLst>
              <a:gd name="T0" fmla="*/ 126 w 244"/>
              <a:gd name="T1" fmla="*/ 261 h 262"/>
              <a:gd name="T2" fmla="*/ 126 w 244"/>
              <a:gd name="T3" fmla="*/ 261 h 262"/>
              <a:gd name="T4" fmla="*/ 117 w 244"/>
              <a:gd name="T5" fmla="*/ 261 h 262"/>
              <a:gd name="T6" fmla="*/ 0 w 244"/>
              <a:gd name="T7" fmla="*/ 135 h 262"/>
              <a:gd name="T8" fmla="*/ 0 w 244"/>
              <a:gd name="T9" fmla="*/ 126 h 262"/>
              <a:gd name="T10" fmla="*/ 0 w 244"/>
              <a:gd name="T11" fmla="*/ 126 h 262"/>
              <a:gd name="T12" fmla="*/ 126 w 244"/>
              <a:gd name="T13" fmla="*/ 0 h 262"/>
              <a:gd name="T14" fmla="*/ 126 w 244"/>
              <a:gd name="T15" fmla="*/ 0 h 262"/>
              <a:gd name="T16" fmla="*/ 243 w 244"/>
              <a:gd name="T17" fmla="*/ 126 h 262"/>
              <a:gd name="T18" fmla="*/ 243 w 244"/>
              <a:gd name="T19" fmla="*/ 126 h 262"/>
              <a:gd name="T20" fmla="*/ 243 w 244"/>
              <a:gd name="T21" fmla="*/ 135 h 262"/>
              <a:gd name="T22" fmla="*/ 126 w 244"/>
              <a:gd name="T23" fmla="*/ 26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4" h="262">
                <a:moveTo>
                  <a:pt x="126" y="261"/>
                </a:moveTo>
                <a:lnTo>
                  <a:pt x="126" y="261"/>
                </a:lnTo>
                <a:cubicBezTo>
                  <a:pt x="126" y="261"/>
                  <a:pt x="126" y="261"/>
                  <a:pt x="117" y="261"/>
                </a:cubicBezTo>
                <a:cubicBezTo>
                  <a:pt x="54" y="261"/>
                  <a:pt x="0" y="207"/>
                  <a:pt x="0" y="135"/>
                </a:cubicBezTo>
                <a:cubicBezTo>
                  <a:pt x="0" y="126"/>
                  <a:pt x="0" y="126"/>
                  <a:pt x="0" y="126"/>
                </a:cubicBezTo>
                <a:lnTo>
                  <a:pt x="0" y="126"/>
                </a:lnTo>
                <a:cubicBezTo>
                  <a:pt x="0" y="54"/>
                  <a:pt x="54" y="0"/>
                  <a:pt x="126" y="0"/>
                </a:cubicBezTo>
                <a:lnTo>
                  <a:pt x="126" y="0"/>
                </a:lnTo>
                <a:cubicBezTo>
                  <a:pt x="189" y="0"/>
                  <a:pt x="243" y="54"/>
                  <a:pt x="243" y="126"/>
                </a:cubicBezTo>
                <a:lnTo>
                  <a:pt x="243" y="126"/>
                </a:lnTo>
                <a:cubicBezTo>
                  <a:pt x="243" y="135"/>
                  <a:pt x="243" y="135"/>
                  <a:pt x="243" y="135"/>
                </a:cubicBezTo>
                <a:cubicBezTo>
                  <a:pt x="243" y="207"/>
                  <a:pt x="189" y="261"/>
                  <a:pt x="126" y="261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80" name="Freeform 329">
            <a:extLst>
              <a:ext uri="{FF2B5EF4-FFF2-40B4-BE49-F238E27FC236}">
                <a16:creationId xmlns:a16="http://schemas.microsoft.com/office/drawing/2014/main" id="{9FE89D4A-864B-E043-8257-8CFA6FDC9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268" y="3539617"/>
            <a:ext cx="145184" cy="142879"/>
          </a:xfrm>
          <a:custGeom>
            <a:avLst/>
            <a:gdLst>
              <a:gd name="T0" fmla="*/ 135 w 280"/>
              <a:gd name="T1" fmla="*/ 271 h 272"/>
              <a:gd name="T2" fmla="*/ 135 w 280"/>
              <a:gd name="T3" fmla="*/ 271 h 272"/>
              <a:gd name="T4" fmla="*/ 108 w 280"/>
              <a:gd name="T5" fmla="*/ 271 h 272"/>
              <a:gd name="T6" fmla="*/ 18 w 280"/>
              <a:gd name="T7" fmla="*/ 118 h 272"/>
              <a:gd name="T8" fmla="*/ 27 w 280"/>
              <a:gd name="T9" fmla="*/ 100 h 272"/>
              <a:gd name="T10" fmla="*/ 180 w 280"/>
              <a:gd name="T11" fmla="*/ 19 h 272"/>
              <a:gd name="T12" fmla="*/ 261 w 280"/>
              <a:gd name="T13" fmla="*/ 172 h 272"/>
              <a:gd name="T14" fmla="*/ 261 w 280"/>
              <a:gd name="T15" fmla="*/ 180 h 272"/>
              <a:gd name="T16" fmla="*/ 135 w 280"/>
              <a:gd name="T17" fmla="*/ 27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72">
                <a:moveTo>
                  <a:pt x="135" y="271"/>
                </a:moveTo>
                <a:lnTo>
                  <a:pt x="135" y="271"/>
                </a:lnTo>
                <a:cubicBezTo>
                  <a:pt x="126" y="271"/>
                  <a:pt x="117" y="271"/>
                  <a:pt x="108" y="271"/>
                </a:cubicBezTo>
                <a:cubicBezTo>
                  <a:pt x="36" y="244"/>
                  <a:pt x="0" y="180"/>
                  <a:pt x="18" y="118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45" y="36"/>
                  <a:pt x="108" y="0"/>
                  <a:pt x="180" y="19"/>
                </a:cubicBezTo>
                <a:cubicBezTo>
                  <a:pt x="243" y="36"/>
                  <a:pt x="279" y="108"/>
                  <a:pt x="261" y="172"/>
                </a:cubicBezTo>
                <a:cubicBezTo>
                  <a:pt x="261" y="180"/>
                  <a:pt x="261" y="180"/>
                  <a:pt x="261" y="180"/>
                </a:cubicBezTo>
                <a:cubicBezTo>
                  <a:pt x="243" y="235"/>
                  <a:pt x="189" y="271"/>
                  <a:pt x="135" y="27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81" name="Freeform 330">
            <a:extLst>
              <a:ext uri="{FF2B5EF4-FFF2-40B4-BE49-F238E27FC236}">
                <a16:creationId xmlns:a16="http://schemas.microsoft.com/office/drawing/2014/main" id="{253BEF2B-F68C-1940-B253-4BB8F8758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14" y="3295340"/>
            <a:ext cx="145182" cy="140573"/>
          </a:xfrm>
          <a:custGeom>
            <a:avLst/>
            <a:gdLst>
              <a:gd name="T0" fmla="*/ 144 w 280"/>
              <a:gd name="T1" fmla="*/ 270 h 271"/>
              <a:gd name="T2" fmla="*/ 144 w 280"/>
              <a:gd name="T3" fmla="*/ 270 h 271"/>
              <a:gd name="T4" fmla="*/ 36 w 280"/>
              <a:gd name="T5" fmla="*/ 215 h 271"/>
              <a:gd name="T6" fmla="*/ 36 w 280"/>
              <a:gd name="T7" fmla="*/ 206 h 271"/>
              <a:gd name="T8" fmla="*/ 72 w 280"/>
              <a:gd name="T9" fmla="*/ 36 h 271"/>
              <a:gd name="T10" fmla="*/ 243 w 280"/>
              <a:gd name="T11" fmla="*/ 72 h 271"/>
              <a:gd name="T12" fmla="*/ 243 w 280"/>
              <a:gd name="T13" fmla="*/ 82 h 271"/>
              <a:gd name="T14" fmla="*/ 207 w 280"/>
              <a:gd name="T15" fmla="*/ 251 h 271"/>
              <a:gd name="T16" fmla="*/ 144 w 280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71">
                <a:moveTo>
                  <a:pt x="144" y="270"/>
                </a:moveTo>
                <a:lnTo>
                  <a:pt x="144" y="270"/>
                </a:lnTo>
                <a:cubicBezTo>
                  <a:pt x="99" y="270"/>
                  <a:pt x="63" y="251"/>
                  <a:pt x="36" y="215"/>
                </a:cubicBezTo>
                <a:cubicBezTo>
                  <a:pt x="36" y="206"/>
                  <a:pt x="36" y="206"/>
                  <a:pt x="36" y="206"/>
                </a:cubicBezTo>
                <a:cubicBezTo>
                  <a:pt x="0" y="144"/>
                  <a:pt x="9" y="72"/>
                  <a:pt x="72" y="36"/>
                </a:cubicBezTo>
                <a:cubicBezTo>
                  <a:pt x="126" y="0"/>
                  <a:pt x="207" y="18"/>
                  <a:pt x="243" y="72"/>
                </a:cubicBezTo>
                <a:cubicBezTo>
                  <a:pt x="243" y="82"/>
                  <a:pt x="243" y="82"/>
                  <a:pt x="243" y="82"/>
                </a:cubicBezTo>
                <a:cubicBezTo>
                  <a:pt x="279" y="135"/>
                  <a:pt x="270" y="215"/>
                  <a:pt x="207" y="251"/>
                </a:cubicBezTo>
                <a:cubicBezTo>
                  <a:pt x="189" y="261"/>
                  <a:pt x="162" y="270"/>
                  <a:pt x="144" y="270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82" name="Freeform 331">
            <a:extLst>
              <a:ext uri="{FF2B5EF4-FFF2-40B4-BE49-F238E27FC236}">
                <a16:creationId xmlns:a16="http://schemas.microsoft.com/office/drawing/2014/main" id="{2968FAFA-EA4A-354C-99DE-E2969ECCB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634" y="3087936"/>
            <a:ext cx="147488" cy="140573"/>
          </a:xfrm>
          <a:custGeom>
            <a:avLst/>
            <a:gdLst>
              <a:gd name="T0" fmla="*/ 135 w 281"/>
              <a:gd name="T1" fmla="*/ 270 h 271"/>
              <a:gd name="T2" fmla="*/ 135 w 281"/>
              <a:gd name="T3" fmla="*/ 270 h 271"/>
              <a:gd name="T4" fmla="*/ 45 w 281"/>
              <a:gd name="T5" fmla="*/ 225 h 271"/>
              <a:gd name="T6" fmla="*/ 55 w 281"/>
              <a:gd name="T7" fmla="*/ 54 h 271"/>
              <a:gd name="T8" fmla="*/ 63 w 281"/>
              <a:gd name="T9" fmla="*/ 45 h 271"/>
              <a:gd name="T10" fmla="*/ 235 w 281"/>
              <a:gd name="T11" fmla="*/ 63 h 271"/>
              <a:gd name="T12" fmla="*/ 225 w 281"/>
              <a:gd name="T13" fmla="*/ 234 h 271"/>
              <a:gd name="T14" fmla="*/ 216 w 281"/>
              <a:gd name="T15" fmla="*/ 243 h 271"/>
              <a:gd name="T16" fmla="*/ 135 w 281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" h="271">
                <a:moveTo>
                  <a:pt x="135" y="270"/>
                </a:moveTo>
                <a:lnTo>
                  <a:pt x="135" y="270"/>
                </a:lnTo>
                <a:cubicBezTo>
                  <a:pt x="99" y="270"/>
                  <a:pt x="63" y="252"/>
                  <a:pt x="45" y="225"/>
                </a:cubicBezTo>
                <a:cubicBezTo>
                  <a:pt x="0" y="180"/>
                  <a:pt x="0" y="99"/>
                  <a:pt x="55" y="54"/>
                </a:cubicBezTo>
                <a:cubicBezTo>
                  <a:pt x="63" y="45"/>
                  <a:pt x="63" y="45"/>
                  <a:pt x="63" y="45"/>
                </a:cubicBezTo>
                <a:cubicBezTo>
                  <a:pt x="117" y="0"/>
                  <a:pt x="189" y="9"/>
                  <a:pt x="235" y="63"/>
                </a:cubicBezTo>
                <a:cubicBezTo>
                  <a:pt x="280" y="108"/>
                  <a:pt x="280" y="189"/>
                  <a:pt x="225" y="234"/>
                </a:cubicBezTo>
                <a:cubicBezTo>
                  <a:pt x="216" y="243"/>
                  <a:pt x="216" y="243"/>
                  <a:pt x="216" y="243"/>
                </a:cubicBezTo>
                <a:cubicBezTo>
                  <a:pt x="189" y="261"/>
                  <a:pt x="163" y="270"/>
                  <a:pt x="135" y="27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83" name="Freeform 332">
            <a:extLst>
              <a:ext uri="{FF2B5EF4-FFF2-40B4-BE49-F238E27FC236}">
                <a16:creationId xmlns:a16="http://schemas.microsoft.com/office/drawing/2014/main" id="{01D23A1D-0E9C-E149-AA8E-16CCA3F04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219" y="2942753"/>
            <a:ext cx="156706" cy="140575"/>
          </a:xfrm>
          <a:custGeom>
            <a:avLst/>
            <a:gdLst>
              <a:gd name="T0" fmla="*/ 153 w 298"/>
              <a:gd name="T1" fmla="*/ 270 h 271"/>
              <a:gd name="T2" fmla="*/ 153 w 298"/>
              <a:gd name="T3" fmla="*/ 270 h 271"/>
              <a:gd name="T4" fmla="*/ 99 w 298"/>
              <a:gd name="T5" fmla="*/ 261 h 271"/>
              <a:gd name="T6" fmla="*/ 90 w 298"/>
              <a:gd name="T7" fmla="*/ 252 h 271"/>
              <a:gd name="T8" fmla="*/ 27 w 298"/>
              <a:gd name="T9" fmla="*/ 90 h 271"/>
              <a:gd name="T10" fmla="*/ 198 w 298"/>
              <a:gd name="T11" fmla="*/ 27 h 271"/>
              <a:gd name="T12" fmla="*/ 207 w 298"/>
              <a:gd name="T13" fmla="*/ 36 h 271"/>
              <a:gd name="T14" fmla="*/ 261 w 298"/>
              <a:gd name="T15" fmla="*/ 198 h 271"/>
              <a:gd name="T16" fmla="*/ 153 w 298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8" h="271">
                <a:moveTo>
                  <a:pt x="153" y="270"/>
                </a:moveTo>
                <a:lnTo>
                  <a:pt x="153" y="270"/>
                </a:lnTo>
                <a:cubicBezTo>
                  <a:pt x="135" y="270"/>
                  <a:pt x="117" y="270"/>
                  <a:pt x="99" y="261"/>
                </a:cubicBezTo>
                <a:cubicBezTo>
                  <a:pt x="90" y="252"/>
                  <a:pt x="90" y="252"/>
                  <a:pt x="90" y="252"/>
                </a:cubicBezTo>
                <a:cubicBezTo>
                  <a:pt x="27" y="225"/>
                  <a:pt x="0" y="153"/>
                  <a:pt x="27" y="90"/>
                </a:cubicBezTo>
                <a:cubicBezTo>
                  <a:pt x="54" y="27"/>
                  <a:pt x="135" y="0"/>
                  <a:pt x="198" y="27"/>
                </a:cubicBezTo>
                <a:cubicBezTo>
                  <a:pt x="207" y="36"/>
                  <a:pt x="207" y="36"/>
                  <a:pt x="207" y="36"/>
                </a:cubicBezTo>
                <a:cubicBezTo>
                  <a:pt x="270" y="63"/>
                  <a:pt x="297" y="135"/>
                  <a:pt x="261" y="198"/>
                </a:cubicBezTo>
                <a:cubicBezTo>
                  <a:pt x="243" y="243"/>
                  <a:pt x="198" y="270"/>
                  <a:pt x="153" y="270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84" name="Freeform 333">
            <a:extLst>
              <a:ext uri="{FF2B5EF4-FFF2-40B4-BE49-F238E27FC236}">
                <a16:creationId xmlns:a16="http://schemas.microsoft.com/office/drawing/2014/main" id="{2A55F980-294A-5D4E-99A6-E6F4271D0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491" y="2871314"/>
            <a:ext cx="145182" cy="131356"/>
          </a:xfrm>
          <a:custGeom>
            <a:avLst/>
            <a:gdLst>
              <a:gd name="T0" fmla="*/ 135 w 280"/>
              <a:gd name="T1" fmla="*/ 252 h 253"/>
              <a:gd name="T2" fmla="*/ 135 w 280"/>
              <a:gd name="T3" fmla="*/ 252 h 253"/>
              <a:gd name="T4" fmla="*/ 9 w 280"/>
              <a:gd name="T5" fmla="*/ 153 h 253"/>
              <a:gd name="T6" fmla="*/ 117 w 280"/>
              <a:gd name="T7" fmla="*/ 9 h 253"/>
              <a:gd name="T8" fmla="*/ 126 w 280"/>
              <a:gd name="T9" fmla="*/ 9 h 253"/>
              <a:gd name="T10" fmla="*/ 270 w 280"/>
              <a:gd name="T11" fmla="*/ 117 h 253"/>
              <a:gd name="T12" fmla="*/ 162 w 280"/>
              <a:gd name="T13" fmla="*/ 252 h 253"/>
              <a:gd name="T14" fmla="*/ 153 w 280"/>
              <a:gd name="T15" fmla="*/ 252 h 253"/>
              <a:gd name="T16" fmla="*/ 135 w 280"/>
              <a:gd name="T17" fmla="*/ 25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53">
                <a:moveTo>
                  <a:pt x="135" y="252"/>
                </a:moveTo>
                <a:lnTo>
                  <a:pt x="135" y="252"/>
                </a:lnTo>
                <a:cubicBezTo>
                  <a:pt x="72" y="252"/>
                  <a:pt x="18" y="216"/>
                  <a:pt x="9" y="153"/>
                </a:cubicBezTo>
                <a:cubicBezTo>
                  <a:pt x="0" y="81"/>
                  <a:pt x="45" y="18"/>
                  <a:pt x="117" y="9"/>
                </a:cubicBezTo>
                <a:cubicBezTo>
                  <a:pt x="126" y="9"/>
                  <a:pt x="126" y="9"/>
                  <a:pt x="126" y="9"/>
                </a:cubicBezTo>
                <a:cubicBezTo>
                  <a:pt x="198" y="0"/>
                  <a:pt x="261" y="45"/>
                  <a:pt x="270" y="117"/>
                </a:cubicBezTo>
                <a:cubicBezTo>
                  <a:pt x="279" y="180"/>
                  <a:pt x="225" y="243"/>
                  <a:pt x="162" y="252"/>
                </a:cubicBezTo>
                <a:cubicBezTo>
                  <a:pt x="153" y="252"/>
                  <a:pt x="153" y="252"/>
                  <a:pt x="153" y="252"/>
                </a:cubicBezTo>
                <a:cubicBezTo>
                  <a:pt x="144" y="252"/>
                  <a:pt x="135" y="252"/>
                  <a:pt x="135" y="25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85" name="Freeform 334">
            <a:extLst>
              <a:ext uri="{FF2B5EF4-FFF2-40B4-BE49-F238E27FC236}">
                <a16:creationId xmlns:a16="http://schemas.microsoft.com/office/drawing/2014/main" id="{D1619869-7C2A-C440-A7E4-62A89D716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870" y="4758692"/>
            <a:ext cx="140575" cy="135966"/>
          </a:xfrm>
          <a:custGeom>
            <a:avLst/>
            <a:gdLst>
              <a:gd name="T0" fmla="*/ 144 w 271"/>
              <a:gd name="T1" fmla="*/ 261 h 262"/>
              <a:gd name="T2" fmla="*/ 144 w 271"/>
              <a:gd name="T3" fmla="*/ 261 h 262"/>
              <a:gd name="T4" fmla="*/ 126 w 271"/>
              <a:gd name="T5" fmla="*/ 252 h 262"/>
              <a:gd name="T6" fmla="*/ 117 w 271"/>
              <a:gd name="T7" fmla="*/ 252 h 262"/>
              <a:gd name="T8" fmla="*/ 9 w 271"/>
              <a:gd name="T9" fmla="*/ 117 h 262"/>
              <a:gd name="T10" fmla="*/ 153 w 271"/>
              <a:gd name="T11" fmla="*/ 9 h 262"/>
              <a:gd name="T12" fmla="*/ 162 w 271"/>
              <a:gd name="T13" fmla="*/ 9 h 262"/>
              <a:gd name="T14" fmla="*/ 261 w 271"/>
              <a:gd name="T15" fmla="*/ 153 h 262"/>
              <a:gd name="T16" fmla="*/ 144 w 271"/>
              <a:gd name="T17" fmla="*/ 26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1" h="262">
                <a:moveTo>
                  <a:pt x="144" y="261"/>
                </a:moveTo>
                <a:lnTo>
                  <a:pt x="144" y="261"/>
                </a:lnTo>
                <a:cubicBezTo>
                  <a:pt x="135" y="261"/>
                  <a:pt x="126" y="261"/>
                  <a:pt x="126" y="252"/>
                </a:cubicBezTo>
                <a:cubicBezTo>
                  <a:pt x="117" y="252"/>
                  <a:pt x="117" y="252"/>
                  <a:pt x="117" y="252"/>
                </a:cubicBezTo>
                <a:cubicBezTo>
                  <a:pt x="45" y="243"/>
                  <a:pt x="0" y="180"/>
                  <a:pt x="9" y="117"/>
                </a:cubicBezTo>
                <a:cubicBezTo>
                  <a:pt x="18" y="45"/>
                  <a:pt x="81" y="0"/>
                  <a:pt x="153" y="9"/>
                </a:cubicBezTo>
                <a:cubicBezTo>
                  <a:pt x="162" y="9"/>
                  <a:pt x="162" y="9"/>
                  <a:pt x="162" y="9"/>
                </a:cubicBezTo>
                <a:cubicBezTo>
                  <a:pt x="225" y="18"/>
                  <a:pt x="270" y="81"/>
                  <a:pt x="261" y="153"/>
                </a:cubicBezTo>
                <a:cubicBezTo>
                  <a:pt x="252" y="216"/>
                  <a:pt x="198" y="261"/>
                  <a:pt x="144" y="261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86" name="Freeform 335">
            <a:extLst>
              <a:ext uri="{FF2B5EF4-FFF2-40B4-BE49-F238E27FC236}">
                <a16:creationId xmlns:a16="http://schemas.microsoft.com/office/drawing/2014/main" id="{0F8A3B2B-1E34-014F-AD4B-92726FD76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599" y="4678035"/>
            <a:ext cx="152097" cy="140573"/>
          </a:xfrm>
          <a:custGeom>
            <a:avLst/>
            <a:gdLst>
              <a:gd name="T0" fmla="*/ 144 w 289"/>
              <a:gd name="T1" fmla="*/ 270 h 271"/>
              <a:gd name="T2" fmla="*/ 144 w 289"/>
              <a:gd name="T3" fmla="*/ 270 h 271"/>
              <a:gd name="T4" fmla="*/ 26 w 289"/>
              <a:gd name="T5" fmla="*/ 198 h 271"/>
              <a:gd name="T6" fmla="*/ 89 w 289"/>
              <a:gd name="T7" fmla="*/ 36 h 271"/>
              <a:gd name="T8" fmla="*/ 98 w 289"/>
              <a:gd name="T9" fmla="*/ 27 h 271"/>
              <a:gd name="T10" fmla="*/ 261 w 289"/>
              <a:gd name="T11" fmla="*/ 90 h 271"/>
              <a:gd name="T12" fmla="*/ 197 w 289"/>
              <a:gd name="T13" fmla="*/ 252 h 271"/>
              <a:gd name="T14" fmla="*/ 189 w 289"/>
              <a:gd name="T15" fmla="*/ 261 h 271"/>
              <a:gd name="T16" fmla="*/ 144 w 289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71">
                <a:moveTo>
                  <a:pt x="144" y="270"/>
                </a:moveTo>
                <a:lnTo>
                  <a:pt x="144" y="270"/>
                </a:lnTo>
                <a:cubicBezTo>
                  <a:pt x="89" y="270"/>
                  <a:pt x="44" y="243"/>
                  <a:pt x="26" y="198"/>
                </a:cubicBezTo>
                <a:cubicBezTo>
                  <a:pt x="0" y="135"/>
                  <a:pt x="26" y="63"/>
                  <a:pt x="89" y="36"/>
                </a:cubicBezTo>
                <a:cubicBezTo>
                  <a:pt x="98" y="27"/>
                  <a:pt x="98" y="27"/>
                  <a:pt x="98" y="27"/>
                </a:cubicBezTo>
                <a:cubicBezTo>
                  <a:pt x="161" y="0"/>
                  <a:pt x="233" y="27"/>
                  <a:pt x="261" y="90"/>
                </a:cubicBezTo>
                <a:cubicBezTo>
                  <a:pt x="288" y="153"/>
                  <a:pt x="261" y="225"/>
                  <a:pt x="197" y="252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70" y="261"/>
                  <a:pt x="161" y="270"/>
                  <a:pt x="144" y="270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87" name="Freeform 336">
            <a:extLst>
              <a:ext uri="{FF2B5EF4-FFF2-40B4-BE49-F238E27FC236}">
                <a16:creationId xmlns:a16="http://schemas.microsoft.com/office/drawing/2014/main" id="{6282692B-54DF-3142-B750-34116937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318" y="4528243"/>
            <a:ext cx="145184" cy="140575"/>
          </a:xfrm>
          <a:custGeom>
            <a:avLst/>
            <a:gdLst>
              <a:gd name="T0" fmla="*/ 144 w 280"/>
              <a:gd name="T1" fmla="*/ 270 h 271"/>
              <a:gd name="T2" fmla="*/ 144 w 280"/>
              <a:gd name="T3" fmla="*/ 270 h 271"/>
              <a:gd name="T4" fmla="*/ 63 w 280"/>
              <a:gd name="T5" fmla="*/ 243 h 271"/>
              <a:gd name="T6" fmla="*/ 54 w 280"/>
              <a:gd name="T7" fmla="*/ 234 h 271"/>
              <a:gd name="T8" fmla="*/ 45 w 280"/>
              <a:gd name="T9" fmla="*/ 63 h 271"/>
              <a:gd name="T10" fmla="*/ 216 w 280"/>
              <a:gd name="T11" fmla="*/ 45 h 271"/>
              <a:gd name="T12" fmla="*/ 225 w 280"/>
              <a:gd name="T13" fmla="*/ 54 h 271"/>
              <a:gd name="T14" fmla="*/ 234 w 280"/>
              <a:gd name="T15" fmla="*/ 225 h 271"/>
              <a:gd name="T16" fmla="*/ 144 w 280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71">
                <a:moveTo>
                  <a:pt x="144" y="270"/>
                </a:moveTo>
                <a:lnTo>
                  <a:pt x="144" y="270"/>
                </a:lnTo>
                <a:cubicBezTo>
                  <a:pt x="117" y="270"/>
                  <a:pt x="81" y="261"/>
                  <a:pt x="63" y="243"/>
                </a:cubicBezTo>
                <a:cubicBezTo>
                  <a:pt x="54" y="234"/>
                  <a:pt x="54" y="234"/>
                  <a:pt x="54" y="234"/>
                </a:cubicBezTo>
                <a:cubicBezTo>
                  <a:pt x="0" y="189"/>
                  <a:pt x="0" y="108"/>
                  <a:pt x="45" y="63"/>
                </a:cubicBezTo>
                <a:cubicBezTo>
                  <a:pt x="90" y="9"/>
                  <a:pt x="162" y="0"/>
                  <a:pt x="216" y="45"/>
                </a:cubicBezTo>
                <a:cubicBezTo>
                  <a:pt x="225" y="54"/>
                  <a:pt x="225" y="54"/>
                  <a:pt x="225" y="54"/>
                </a:cubicBezTo>
                <a:cubicBezTo>
                  <a:pt x="279" y="99"/>
                  <a:pt x="279" y="180"/>
                  <a:pt x="234" y="225"/>
                </a:cubicBezTo>
                <a:cubicBezTo>
                  <a:pt x="216" y="261"/>
                  <a:pt x="180" y="270"/>
                  <a:pt x="144" y="270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88" name="Freeform 337">
            <a:extLst>
              <a:ext uri="{FF2B5EF4-FFF2-40B4-BE49-F238E27FC236}">
                <a16:creationId xmlns:a16="http://schemas.microsoft.com/office/drawing/2014/main" id="{DD2FB431-2976-F245-A6BB-F91BF4B22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493" y="4325447"/>
            <a:ext cx="152097" cy="140575"/>
          </a:xfrm>
          <a:custGeom>
            <a:avLst/>
            <a:gdLst>
              <a:gd name="T0" fmla="*/ 135 w 289"/>
              <a:gd name="T1" fmla="*/ 270 h 271"/>
              <a:gd name="T2" fmla="*/ 135 w 289"/>
              <a:gd name="T3" fmla="*/ 270 h 271"/>
              <a:gd name="T4" fmla="*/ 72 w 289"/>
              <a:gd name="T5" fmla="*/ 252 h 271"/>
              <a:gd name="T6" fmla="*/ 36 w 289"/>
              <a:gd name="T7" fmla="*/ 81 h 271"/>
              <a:gd name="T8" fmla="*/ 36 w 289"/>
              <a:gd name="T9" fmla="*/ 72 h 271"/>
              <a:gd name="T10" fmla="*/ 207 w 289"/>
              <a:gd name="T11" fmla="*/ 36 h 271"/>
              <a:gd name="T12" fmla="*/ 243 w 289"/>
              <a:gd name="T13" fmla="*/ 207 h 271"/>
              <a:gd name="T14" fmla="*/ 243 w 289"/>
              <a:gd name="T15" fmla="*/ 216 h 271"/>
              <a:gd name="T16" fmla="*/ 135 w 289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71">
                <a:moveTo>
                  <a:pt x="135" y="270"/>
                </a:moveTo>
                <a:lnTo>
                  <a:pt x="135" y="270"/>
                </a:lnTo>
                <a:cubicBezTo>
                  <a:pt x="117" y="270"/>
                  <a:pt x="90" y="270"/>
                  <a:pt x="72" y="252"/>
                </a:cubicBezTo>
                <a:cubicBezTo>
                  <a:pt x="9" y="216"/>
                  <a:pt x="0" y="144"/>
                  <a:pt x="36" y="81"/>
                </a:cubicBezTo>
                <a:cubicBezTo>
                  <a:pt x="36" y="72"/>
                  <a:pt x="36" y="72"/>
                  <a:pt x="36" y="72"/>
                </a:cubicBezTo>
                <a:cubicBezTo>
                  <a:pt x="72" y="18"/>
                  <a:pt x="153" y="0"/>
                  <a:pt x="207" y="36"/>
                </a:cubicBezTo>
                <a:cubicBezTo>
                  <a:pt x="270" y="72"/>
                  <a:pt x="288" y="153"/>
                  <a:pt x="243" y="207"/>
                </a:cubicBezTo>
                <a:cubicBezTo>
                  <a:pt x="243" y="216"/>
                  <a:pt x="243" y="216"/>
                  <a:pt x="243" y="216"/>
                </a:cubicBezTo>
                <a:cubicBezTo>
                  <a:pt x="216" y="252"/>
                  <a:pt x="180" y="270"/>
                  <a:pt x="135" y="270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89" name="Freeform 338">
            <a:extLst>
              <a:ext uri="{FF2B5EF4-FFF2-40B4-BE49-F238E27FC236}">
                <a16:creationId xmlns:a16="http://schemas.microsoft.com/office/drawing/2014/main" id="{D0DEA79E-59EE-1145-8031-7C5BE72B5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648" y="4076562"/>
            <a:ext cx="145182" cy="140575"/>
          </a:xfrm>
          <a:custGeom>
            <a:avLst/>
            <a:gdLst>
              <a:gd name="T0" fmla="*/ 144 w 280"/>
              <a:gd name="T1" fmla="*/ 270 h 271"/>
              <a:gd name="T2" fmla="*/ 144 w 280"/>
              <a:gd name="T3" fmla="*/ 270 h 271"/>
              <a:gd name="T4" fmla="*/ 27 w 280"/>
              <a:gd name="T5" fmla="*/ 180 h 271"/>
              <a:gd name="T6" fmla="*/ 18 w 280"/>
              <a:gd name="T7" fmla="*/ 171 h 271"/>
              <a:gd name="T8" fmla="*/ 108 w 280"/>
              <a:gd name="T9" fmla="*/ 18 h 271"/>
              <a:gd name="T10" fmla="*/ 261 w 280"/>
              <a:gd name="T11" fmla="*/ 108 h 271"/>
              <a:gd name="T12" fmla="*/ 261 w 280"/>
              <a:gd name="T13" fmla="*/ 117 h 271"/>
              <a:gd name="T14" fmla="*/ 180 w 280"/>
              <a:gd name="T15" fmla="*/ 270 h 271"/>
              <a:gd name="T16" fmla="*/ 144 w 280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71">
                <a:moveTo>
                  <a:pt x="144" y="270"/>
                </a:moveTo>
                <a:lnTo>
                  <a:pt x="144" y="270"/>
                </a:lnTo>
                <a:cubicBezTo>
                  <a:pt x="90" y="270"/>
                  <a:pt x="45" y="234"/>
                  <a:pt x="27" y="180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0" y="108"/>
                  <a:pt x="45" y="36"/>
                  <a:pt x="108" y="18"/>
                </a:cubicBezTo>
                <a:cubicBezTo>
                  <a:pt x="171" y="0"/>
                  <a:pt x="243" y="36"/>
                  <a:pt x="261" y="108"/>
                </a:cubicBezTo>
                <a:cubicBezTo>
                  <a:pt x="261" y="117"/>
                  <a:pt x="261" y="117"/>
                  <a:pt x="261" y="117"/>
                </a:cubicBezTo>
                <a:cubicBezTo>
                  <a:pt x="279" y="180"/>
                  <a:pt x="243" y="252"/>
                  <a:pt x="180" y="270"/>
                </a:cubicBezTo>
                <a:cubicBezTo>
                  <a:pt x="171" y="270"/>
                  <a:pt x="153" y="270"/>
                  <a:pt x="144" y="27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90" name="Freeform 339">
            <a:extLst>
              <a:ext uri="{FF2B5EF4-FFF2-40B4-BE49-F238E27FC236}">
                <a16:creationId xmlns:a16="http://schemas.microsoft.com/office/drawing/2014/main" id="{AAD9ACF2-842D-5242-8968-E58124573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808" y="3818459"/>
            <a:ext cx="131357" cy="135966"/>
          </a:xfrm>
          <a:custGeom>
            <a:avLst/>
            <a:gdLst>
              <a:gd name="T0" fmla="*/ 126 w 253"/>
              <a:gd name="T1" fmla="*/ 261 h 262"/>
              <a:gd name="T2" fmla="*/ 126 w 253"/>
              <a:gd name="T3" fmla="*/ 261 h 262"/>
              <a:gd name="T4" fmla="*/ 126 w 253"/>
              <a:gd name="T5" fmla="*/ 261 h 262"/>
              <a:gd name="T6" fmla="*/ 0 w 253"/>
              <a:gd name="T7" fmla="*/ 135 h 262"/>
              <a:gd name="T8" fmla="*/ 0 w 253"/>
              <a:gd name="T9" fmla="*/ 126 h 262"/>
              <a:gd name="T10" fmla="*/ 0 w 253"/>
              <a:gd name="T11" fmla="*/ 126 h 262"/>
              <a:gd name="T12" fmla="*/ 126 w 253"/>
              <a:gd name="T13" fmla="*/ 0 h 262"/>
              <a:gd name="T14" fmla="*/ 126 w 253"/>
              <a:gd name="T15" fmla="*/ 0 h 262"/>
              <a:gd name="T16" fmla="*/ 252 w 253"/>
              <a:gd name="T17" fmla="*/ 126 h 262"/>
              <a:gd name="T18" fmla="*/ 252 w 253"/>
              <a:gd name="T19" fmla="*/ 126 h 262"/>
              <a:gd name="T20" fmla="*/ 252 w 253"/>
              <a:gd name="T21" fmla="*/ 135 h 262"/>
              <a:gd name="T22" fmla="*/ 126 w 253"/>
              <a:gd name="T23" fmla="*/ 26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3" h="262">
                <a:moveTo>
                  <a:pt x="126" y="261"/>
                </a:moveTo>
                <a:lnTo>
                  <a:pt x="126" y="261"/>
                </a:lnTo>
                <a:lnTo>
                  <a:pt x="126" y="261"/>
                </a:lnTo>
                <a:cubicBezTo>
                  <a:pt x="54" y="261"/>
                  <a:pt x="0" y="207"/>
                  <a:pt x="0" y="135"/>
                </a:cubicBezTo>
                <a:cubicBezTo>
                  <a:pt x="0" y="126"/>
                  <a:pt x="0" y="126"/>
                  <a:pt x="0" y="126"/>
                </a:cubicBezTo>
                <a:lnTo>
                  <a:pt x="0" y="126"/>
                </a:lnTo>
                <a:cubicBezTo>
                  <a:pt x="0" y="54"/>
                  <a:pt x="54" y="0"/>
                  <a:pt x="126" y="0"/>
                </a:cubicBezTo>
                <a:lnTo>
                  <a:pt x="126" y="0"/>
                </a:lnTo>
                <a:cubicBezTo>
                  <a:pt x="198" y="0"/>
                  <a:pt x="252" y="54"/>
                  <a:pt x="252" y="126"/>
                </a:cubicBezTo>
                <a:lnTo>
                  <a:pt x="252" y="126"/>
                </a:lnTo>
                <a:cubicBezTo>
                  <a:pt x="252" y="135"/>
                  <a:pt x="252" y="135"/>
                  <a:pt x="252" y="135"/>
                </a:cubicBezTo>
                <a:cubicBezTo>
                  <a:pt x="252" y="207"/>
                  <a:pt x="198" y="261"/>
                  <a:pt x="126" y="261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91" name="Freeform 340">
            <a:extLst>
              <a:ext uri="{FF2B5EF4-FFF2-40B4-BE49-F238E27FC236}">
                <a16:creationId xmlns:a16="http://schemas.microsoft.com/office/drawing/2014/main" id="{BE5661E6-DF50-D04D-9E7D-BE817E33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257" y="3539617"/>
            <a:ext cx="145182" cy="142879"/>
          </a:xfrm>
          <a:custGeom>
            <a:avLst/>
            <a:gdLst>
              <a:gd name="T0" fmla="*/ 135 w 280"/>
              <a:gd name="T1" fmla="*/ 271 h 272"/>
              <a:gd name="T2" fmla="*/ 135 w 280"/>
              <a:gd name="T3" fmla="*/ 271 h 272"/>
              <a:gd name="T4" fmla="*/ 99 w 280"/>
              <a:gd name="T5" fmla="*/ 271 h 272"/>
              <a:gd name="T6" fmla="*/ 18 w 280"/>
              <a:gd name="T7" fmla="*/ 118 h 272"/>
              <a:gd name="T8" fmla="*/ 18 w 280"/>
              <a:gd name="T9" fmla="*/ 100 h 272"/>
              <a:gd name="T10" fmla="*/ 171 w 280"/>
              <a:gd name="T11" fmla="*/ 19 h 272"/>
              <a:gd name="T12" fmla="*/ 252 w 280"/>
              <a:gd name="T13" fmla="*/ 172 h 272"/>
              <a:gd name="T14" fmla="*/ 252 w 280"/>
              <a:gd name="T15" fmla="*/ 180 h 272"/>
              <a:gd name="T16" fmla="*/ 135 w 280"/>
              <a:gd name="T17" fmla="*/ 27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72">
                <a:moveTo>
                  <a:pt x="135" y="271"/>
                </a:moveTo>
                <a:lnTo>
                  <a:pt x="135" y="271"/>
                </a:lnTo>
                <a:cubicBezTo>
                  <a:pt x="126" y="271"/>
                  <a:pt x="108" y="271"/>
                  <a:pt x="99" y="271"/>
                </a:cubicBezTo>
                <a:cubicBezTo>
                  <a:pt x="36" y="244"/>
                  <a:pt x="0" y="180"/>
                  <a:pt x="18" y="118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36" y="36"/>
                  <a:pt x="108" y="0"/>
                  <a:pt x="171" y="19"/>
                </a:cubicBezTo>
                <a:cubicBezTo>
                  <a:pt x="234" y="36"/>
                  <a:pt x="279" y="108"/>
                  <a:pt x="252" y="172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34" y="235"/>
                  <a:pt x="189" y="271"/>
                  <a:pt x="135" y="27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92" name="Freeform 341">
            <a:extLst>
              <a:ext uri="{FF2B5EF4-FFF2-40B4-BE49-F238E27FC236}">
                <a16:creationId xmlns:a16="http://schemas.microsoft.com/office/drawing/2014/main" id="{500CD386-4824-1048-8CCE-23062FAC0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493" y="3295340"/>
            <a:ext cx="152097" cy="140573"/>
          </a:xfrm>
          <a:custGeom>
            <a:avLst/>
            <a:gdLst>
              <a:gd name="T0" fmla="*/ 144 w 289"/>
              <a:gd name="T1" fmla="*/ 270 h 271"/>
              <a:gd name="T2" fmla="*/ 144 w 289"/>
              <a:gd name="T3" fmla="*/ 270 h 271"/>
              <a:gd name="T4" fmla="*/ 45 w 289"/>
              <a:gd name="T5" fmla="*/ 215 h 271"/>
              <a:gd name="T6" fmla="*/ 36 w 289"/>
              <a:gd name="T7" fmla="*/ 206 h 271"/>
              <a:gd name="T8" fmla="*/ 72 w 289"/>
              <a:gd name="T9" fmla="*/ 36 h 271"/>
              <a:gd name="T10" fmla="*/ 243 w 289"/>
              <a:gd name="T11" fmla="*/ 72 h 271"/>
              <a:gd name="T12" fmla="*/ 252 w 289"/>
              <a:gd name="T13" fmla="*/ 82 h 271"/>
              <a:gd name="T14" fmla="*/ 216 w 289"/>
              <a:gd name="T15" fmla="*/ 251 h 271"/>
              <a:gd name="T16" fmla="*/ 144 w 289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71">
                <a:moveTo>
                  <a:pt x="144" y="270"/>
                </a:moveTo>
                <a:lnTo>
                  <a:pt x="144" y="270"/>
                </a:lnTo>
                <a:cubicBezTo>
                  <a:pt x="108" y="270"/>
                  <a:pt x="63" y="251"/>
                  <a:pt x="45" y="215"/>
                </a:cubicBezTo>
                <a:cubicBezTo>
                  <a:pt x="36" y="206"/>
                  <a:pt x="36" y="206"/>
                  <a:pt x="36" y="206"/>
                </a:cubicBezTo>
                <a:cubicBezTo>
                  <a:pt x="0" y="144"/>
                  <a:pt x="18" y="72"/>
                  <a:pt x="72" y="36"/>
                </a:cubicBezTo>
                <a:cubicBezTo>
                  <a:pt x="135" y="0"/>
                  <a:pt x="207" y="18"/>
                  <a:pt x="243" y="72"/>
                </a:cubicBezTo>
                <a:cubicBezTo>
                  <a:pt x="252" y="82"/>
                  <a:pt x="252" y="82"/>
                  <a:pt x="252" y="82"/>
                </a:cubicBezTo>
                <a:cubicBezTo>
                  <a:pt x="288" y="135"/>
                  <a:pt x="270" y="215"/>
                  <a:pt x="216" y="251"/>
                </a:cubicBezTo>
                <a:cubicBezTo>
                  <a:pt x="189" y="261"/>
                  <a:pt x="171" y="270"/>
                  <a:pt x="144" y="270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93" name="Freeform 342">
            <a:extLst>
              <a:ext uri="{FF2B5EF4-FFF2-40B4-BE49-F238E27FC236}">
                <a16:creationId xmlns:a16="http://schemas.microsoft.com/office/drawing/2014/main" id="{C08FF6C9-1A59-9549-B702-2E6BB93F4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318" y="3087936"/>
            <a:ext cx="152097" cy="140573"/>
          </a:xfrm>
          <a:custGeom>
            <a:avLst/>
            <a:gdLst>
              <a:gd name="T0" fmla="*/ 144 w 289"/>
              <a:gd name="T1" fmla="*/ 270 h 271"/>
              <a:gd name="T2" fmla="*/ 144 w 289"/>
              <a:gd name="T3" fmla="*/ 270 h 271"/>
              <a:gd name="T4" fmla="*/ 45 w 289"/>
              <a:gd name="T5" fmla="*/ 225 h 271"/>
              <a:gd name="T6" fmla="*/ 63 w 289"/>
              <a:gd name="T7" fmla="*/ 54 h 271"/>
              <a:gd name="T8" fmla="*/ 63 w 289"/>
              <a:gd name="T9" fmla="*/ 45 h 271"/>
              <a:gd name="T10" fmla="*/ 243 w 289"/>
              <a:gd name="T11" fmla="*/ 63 h 271"/>
              <a:gd name="T12" fmla="*/ 225 w 289"/>
              <a:gd name="T13" fmla="*/ 234 h 271"/>
              <a:gd name="T14" fmla="*/ 225 w 289"/>
              <a:gd name="T15" fmla="*/ 243 h 271"/>
              <a:gd name="T16" fmla="*/ 144 w 289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71">
                <a:moveTo>
                  <a:pt x="144" y="270"/>
                </a:moveTo>
                <a:lnTo>
                  <a:pt x="144" y="270"/>
                </a:lnTo>
                <a:cubicBezTo>
                  <a:pt x="108" y="270"/>
                  <a:pt x="72" y="252"/>
                  <a:pt x="45" y="225"/>
                </a:cubicBezTo>
                <a:cubicBezTo>
                  <a:pt x="0" y="180"/>
                  <a:pt x="9" y="99"/>
                  <a:pt x="63" y="54"/>
                </a:cubicBezTo>
                <a:cubicBezTo>
                  <a:pt x="63" y="45"/>
                  <a:pt x="63" y="45"/>
                  <a:pt x="63" y="45"/>
                </a:cubicBezTo>
                <a:cubicBezTo>
                  <a:pt x="117" y="0"/>
                  <a:pt x="198" y="9"/>
                  <a:pt x="243" y="63"/>
                </a:cubicBezTo>
                <a:cubicBezTo>
                  <a:pt x="288" y="108"/>
                  <a:pt x="279" y="189"/>
                  <a:pt x="225" y="234"/>
                </a:cubicBezTo>
                <a:cubicBezTo>
                  <a:pt x="225" y="243"/>
                  <a:pt x="225" y="243"/>
                  <a:pt x="225" y="243"/>
                </a:cubicBezTo>
                <a:cubicBezTo>
                  <a:pt x="198" y="261"/>
                  <a:pt x="171" y="270"/>
                  <a:pt x="144" y="27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94" name="Freeform 343">
            <a:extLst>
              <a:ext uri="{FF2B5EF4-FFF2-40B4-BE49-F238E27FC236}">
                <a16:creationId xmlns:a16="http://schemas.microsoft.com/office/drawing/2014/main" id="{AA5F26FE-C500-F94E-8345-D44B0192B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903" y="2942753"/>
            <a:ext cx="152097" cy="140575"/>
          </a:xfrm>
          <a:custGeom>
            <a:avLst/>
            <a:gdLst>
              <a:gd name="T0" fmla="*/ 145 w 290"/>
              <a:gd name="T1" fmla="*/ 270 h 271"/>
              <a:gd name="T2" fmla="*/ 145 w 290"/>
              <a:gd name="T3" fmla="*/ 270 h 271"/>
              <a:gd name="T4" fmla="*/ 100 w 290"/>
              <a:gd name="T5" fmla="*/ 261 h 271"/>
              <a:gd name="T6" fmla="*/ 90 w 290"/>
              <a:gd name="T7" fmla="*/ 252 h 271"/>
              <a:gd name="T8" fmla="*/ 28 w 290"/>
              <a:gd name="T9" fmla="*/ 90 h 271"/>
              <a:gd name="T10" fmla="*/ 189 w 290"/>
              <a:gd name="T11" fmla="*/ 27 h 271"/>
              <a:gd name="T12" fmla="*/ 198 w 290"/>
              <a:gd name="T13" fmla="*/ 36 h 271"/>
              <a:gd name="T14" fmla="*/ 261 w 290"/>
              <a:gd name="T15" fmla="*/ 198 h 271"/>
              <a:gd name="T16" fmla="*/ 145 w 290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" h="271">
                <a:moveTo>
                  <a:pt x="145" y="270"/>
                </a:moveTo>
                <a:lnTo>
                  <a:pt x="145" y="270"/>
                </a:lnTo>
                <a:cubicBezTo>
                  <a:pt x="126" y="270"/>
                  <a:pt x="109" y="270"/>
                  <a:pt x="100" y="261"/>
                </a:cubicBezTo>
                <a:cubicBezTo>
                  <a:pt x="90" y="252"/>
                  <a:pt x="90" y="252"/>
                  <a:pt x="90" y="252"/>
                </a:cubicBezTo>
                <a:cubicBezTo>
                  <a:pt x="28" y="225"/>
                  <a:pt x="0" y="153"/>
                  <a:pt x="28" y="90"/>
                </a:cubicBezTo>
                <a:cubicBezTo>
                  <a:pt x="54" y="27"/>
                  <a:pt x="126" y="0"/>
                  <a:pt x="189" y="27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261" y="63"/>
                  <a:pt x="289" y="135"/>
                  <a:pt x="261" y="198"/>
                </a:cubicBezTo>
                <a:cubicBezTo>
                  <a:pt x="234" y="243"/>
                  <a:pt x="198" y="270"/>
                  <a:pt x="145" y="270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95" name="Freeform 344">
            <a:extLst>
              <a:ext uri="{FF2B5EF4-FFF2-40B4-BE49-F238E27FC236}">
                <a16:creationId xmlns:a16="http://schemas.microsoft.com/office/drawing/2014/main" id="{51DB8A04-9F17-E240-A6D6-42746C656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479" y="2871314"/>
            <a:ext cx="140575" cy="131356"/>
          </a:xfrm>
          <a:custGeom>
            <a:avLst/>
            <a:gdLst>
              <a:gd name="T0" fmla="*/ 126 w 271"/>
              <a:gd name="T1" fmla="*/ 252 h 253"/>
              <a:gd name="T2" fmla="*/ 126 w 271"/>
              <a:gd name="T3" fmla="*/ 252 h 253"/>
              <a:gd name="T4" fmla="*/ 9 w 271"/>
              <a:gd name="T5" fmla="*/ 153 h 253"/>
              <a:gd name="T6" fmla="*/ 108 w 271"/>
              <a:gd name="T7" fmla="*/ 9 h 253"/>
              <a:gd name="T8" fmla="*/ 126 w 271"/>
              <a:gd name="T9" fmla="*/ 9 h 253"/>
              <a:gd name="T10" fmla="*/ 261 w 271"/>
              <a:gd name="T11" fmla="*/ 117 h 253"/>
              <a:gd name="T12" fmla="*/ 153 w 271"/>
              <a:gd name="T13" fmla="*/ 252 h 253"/>
              <a:gd name="T14" fmla="*/ 144 w 271"/>
              <a:gd name="T15" fmla="*/ 252 h 253"/>
              <a:gd name="T16" fmla="*/ 126 w 271"/>
              <a:gd name="T17" fmla="*/ 25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1" h="253">
                <a:moveTo>
                  <a:pt x="126" y="252"/>
                </a:moveTo>
                <a:lnTo>
                  <a:pt x="126" y="252"/>
                </a:lnTo>
                <a:cubicBezTo>
                  <a:pt x="72" y="252"/>
                  <a:pt x="18" y="216"/>
                  <a:pt x="9" y="153"/>
                </a:cubicBezTo>
                <a:cubicBezTo>
                  <a:pt x="0" y="81"/>
                  <a:pt x="45" y="18"/>
                  <a:pt x="108" y="9"/>
                </a:cubicBezTo>
                <a:cubicBezTo>
                  <a:pt x="126" y="9"/>
                  <a:pt x="126" y="9"/>
                  <a:pt x="126" y="9"/>
                </a:cubicBezTo>
                <a:cubicBezTo>
                  <a:pt x="189" y="0"/>
                  <a:pt x="252" y="45"/>
                  <a:pt x="261" y="117"/>
                </a:cubicBezTo>
                <a:cubicBezTo>
                  <a:pt x="270" y="180"/>
                  <a:pt x="225" y="243"/>
                  <a:pt x="153" y="252"/>
                </a:cubicBezTo>
                <a:cubicBezTo>
                  <a:pt x="144" y="252"/>
                  <a:pt x="144" y="252"/>
                  <a:pt x="144" y="252"/>
                </a:cubicBezTo>
                <a:cubicBezTo>
                  <a:pt x="144" y="252"/>
                  <a:pt x="135" y="252"/>
                  <a:pt x="126" y="25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96" name="Freeform 345">
            <a:extLst>
              <a:ext uri="{FF2B5EF4-FFF2-40B4-BE49-F238E27FC236}">
                <a16:creationId xmlns:a16="http://schemas.microsoft.com/office/drawing/2014/main" id="{4CBE0549-9063-3545-952A-DC7E1DF3E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250" y="4758692"/>
            <a:ext cx="145182" cy="135966"/>
          </a:xfrm>
          <a:custGeom>
            <a:avLst/>
            <a:gdLst>
              <a:gd name="T0" fmla="*/ 144 w 280"/>
              <a:gd name="T1" fmla="*/ 261 h 262"/>
              <a:gd name="T2" fmla="*/ 144 w 280"/>
              <a:gd name="T3" fmla="*/ 261 h 262"/>
              <a:gd name="T4" fmla="*/ 126 w 280"/>
              <a:gd name="T5" fmla="*/ 252 h 262"/>
              <a:gd name="T6" fmla="*/ 117 w 280"/>
              <a:gd name="T7" fmla="*/ 252 h 262"/>
              <a:gd name="T8" fmla="*/ 9 w 280"/>
              <a:gd name="T9" fmla="*/ 117 h 262"/>
              <a:gd name="T10" fmla="*/ 153 w 280"/>
              <a:gd name="T11" fmla="*/ 9 h 262"/>
              <a:gd name="T12" fmla="*/ 162 w 280"/>
              <a:gd name="T13" fmla="*/ 9 h 262"/>
              <a:gd name="T14" fmla="*/ 270 w 280"/>
              <a:gd name="T15" fmla="*/ 153 h 262"/>
              <a:gd name="T16" fmla="*/ 144 w 280"/>
              <a:gd name="T17" fmla="*/ 26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62">
                <a:moveTo>
                  <a:pt x="144" y="261"/>
                </a:moveTo>
                <a:lnTo>
                  <a:pt x="144" y="261"/>
                </a:lnTo>
                <a:cubicBezTo>
                  <a:pt x="144" y="261"/>
                  <a:pt x="135" y="261"/>
                  <a:pt x="126" y="252"/>
                </a:cubicBezTo>
                <a:cubicBezTo>
                  <a:pt x="117" y="252"/>
                  <a:pt x="117" y="252"/>
                  <a:pt x="117" y="252"/>
                </a:cubicBezTo>
                <a:cubicBezTo>
                  <a:pt x="54" y="243"/>
                  <a:pt x="0" y="180"/>
                  <a:pt x="9" y="117"/>
                </a:cubicBezTo>
                <a:cubicBezTo>
                  <a:pt x="27" y="45"/>
                  <a:pt x="90" y="0"/>
                  <a:pt x="153" y="9"/>
                </a:cubicBezTo>
                <a:cubicBezTo>
                  <a:pt x="162" y="9"/>
                  <a:pt x="162" y="9"/>
                  <a:pt x="162" y="9"/>
                </a:cubicBezTo>
                <a:cubicBezTo>
                  <a:pt x="234" y="18"/>
                  <a:pt x="279" y="81"/>
                  <a:pt x="270" y="153"/>
                </a:cubicBezTo>
                <a:cubicBezTo>
                  <a:pt x="261" y="216"/>
                  <a:pt x="207" y="261"/>
                  <a:pt x="144" y="26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97" name="Freeform 346">
            <a:extLst>
              <a:ext uri="{FF2B5EF4-FFF2-40B4-BE49-F238E27FC236}">
                <a16:creationId xmlns:a16="http://schemas.microsoft.com/office/drawing/2014/main" id="{59236538-21F2-204F-81E9-036ECF3E0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674" y="4678035"/>
            <a:ext cx="156706" cy="140573"/>
          </a:xfrm>
          <a:custGeom>
            <a:avLst/>
            <a:gdLst>
              <a:gd name="T0" fmla="*/ 144 w 298"/>
              <a:gd name="T1" fmla="*/ 270 h 271"/>
              <a:gd name="T2" fmla="*/ 144 w 298"/>
              <a:gd name="T3" fmla="*/ 270 h 271"/>
              <a:gd name="T4" fmla="*/ 36 w 298"/>
              <a:gd name="T5" fmla="*/ 198 h 271"/>
              <a:gd name="T6" fmla="*/ 90 w 298"/>
              <a:gd name="T7" fmla="*/ 36 h 271"/>
              <a:gd name="T8" fmla="*/ 99 w 298"/>
              <a:gd name="T9" fmla="*/ 27 h 271"/>
              <a:gd name="T10" fmla="*/ 270 w 298"/>
              <a:gd name="T11" fmla="*/ 90 h 271"/>
              <a:gd name="T12" fmla="*/ 207 w 298"/>
              <a:gd name="T13" fmla="*/ 252 h 271"/>
              <a:gd name="T14" fmla="*/ 198 w 298"/>
              <a:gd name="T15" fmla="*/ 261 h 271"/>
              <a:gd name="T16" fmla="*/ 144 w 298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8" h="271">
                <a:moveTo>
                  <a:pt x="144" y="270"/>
                </a:moveTo>
                <a:lnTo>
                  <a:pt x="144" y="270"/>
                </a:lnTo>
                <a:cubicBezTo>
                  <a:pt x="99" y="270"/>
                  <a:pt x="54" y="243"/>
                  <a:pt x="36" y="198"/>
                </a:cubicBezTo>
                <a:cubicBezTo>
                  <a:pt x="0" y="135"/>
                  <a:pt x="36" y="63"/>
                  <a:pt x="90" y="36"/>
                </a:cubicBezTo>
                <a:cubicBezTo>
                  <a:pt x="99" y="27"/>
                  <a:pt x="99" y="27"/>
                  <a:pt x="99" y="27"/>
                </a:cubicBezTo>
                <a:cubicBezTo>
                  <a:pt x="162" y="0"/>
                  <a:pt x="234" y="27"/>
                  <a:pt x="270" y="90"/>
                </a:cubicBezTo>
                <a:cubicBezTo>
                  <a:pt x="297" y="153"/>
                  <a:pt x="270" y="225"/>
                  <a:pt x="207" y="252"/>
                </a:cubicBezTo>
                <a:cubicBezTo>
                  <a:pt x="198" y="261"/>
                  <a:pt x="198" y="261"/>
                  <a:pt x="198" y="261"/>
                </a:cubicBezTo>
                <a:cubicBezTo>
                  <a:pt x="180" y="261"/>
                  <a:pt x="162" y="270"/>
                  <a:pt x="144" y="27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98" name="Freeform 347">
            <a:extLst>
              <a:ext uri="{FF2B5EF4-FFF2-40B4-BE49-F238E27FC236}">
                <a16:creationId xmlns:a16="http://schemas.microsoft.com/office/drawing/2014/main" id="{09301E6A-7892-DA4C-9F11-D6328D23C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93" y="4528243"/>
            <a:ext cx="152097" cy="140575"/>
          </a:xfrm>
          <a:custGeom>
            <a:avLst/>
            <a:gdLst>
              <a:gd name="T0" fmla="*/ 144 w 289"/>
              <a:gd name="T1" fmla="*/ 270 h 271"/>
              <a:gd name="T2" fmla="*/ 144 w 289"/>
              <a:gd name="T3" fmla="*/ 270 h 271"/>
              <a:gd name="T4" fmla="*/ 63 w 289"/>
              <a:gd name="T5" fmla="*/ 243 h 271"/>
              <a:gd name="T6" fmla="*/ 54 w 289"/>
              <a:gd name="T7" fmla="*/ 234 h 271"/>
              <a:gd name="T8" fmla="*/ 45 w 289"/>
              <a:gd name="T9" fmla="*/ 63 h 271"/>
              <a:gd name="T10" fmla="*/ 225 w 289"/>
              <a:gd name="T11" fmla="*/ 45 h 271"/>
              <a:gd name="T12" fmla="*/ 225 w 289"/>
              <a:gd name="T13" fmla="*/ 54 h 271"/>
              <a:gd name="T14" fmla="*/ 243 w 289"/>
              <a:gd name="T15" fmla="*/ 225 h 271"/>
              <a:gd name="T16" fmla="*/ 144 w 289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71">
                <a:moveTo>
                  <a:pt x="144" y="270"/>
                </a:moveTo>
                <a:lnTo>
                  <a:pt x="144" y="270"/>
                </a:lnTo>
                <a:cubicBezTo>
                  <a:pt x="117" y="270"/>
                  <a:pt x="90" y="261"/>
                  <a:pt x="63" y="243"/>
                </a:cubicBezTo>
                <a:cubicBezTo>
                  <a:pt x="54" y="234"/>
                  <a:pt x="54" y="234"/>
                  <a:pt x="54" y="234"/>
                </a:cubicBezTo>
                <a:cubicBezTo>
                  <a:pt x="9" y="189"/>
                  <a:pt x="0" y="108"/>
                  <a:pt x="45" y="63"/>
                </a:cubicBezTo>
                <a:cubicBezTo>
                  <a:pt x="90" y="9"/>
                  <a:pt x="171" y="0"/>
                  <a:pt x="225" y="45"/>
                </a:cubicBezTo>
                <a:cubicBezTo>
                  <a:pt x="225" y="54"/>
                  <a:pt x="225" y="54"/>
                  <a:pt x="225" y="54"/>
                </a:cubicBezTo>
                <a:cubicBezTo>
                  <a:pt x="279" y="99"/>
                  <a:pt x="288" y="180"/>
                  <a:pt x="243" y="225"/>
                </a:cubicBezTo>
                <a:cubicBezTo>
                  <a:pt x="216" y="261"/>
                  <a:pt x="180" y="270"/>
                  <a:pt x="144" y="27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399" name="Freeform 348">
            <a:extLst>
              <a:ext uri="{FF2B5EF4-FFF2-40B4-BE49-F238E27FC236}">
                <a16:creationId xmlns:a16="http://schemas.microsoft.com/office/drawing/2014/main" id="{53CFC6D6-706C-4B45-87B7-50804F4B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874" y="4325447"/>
            <a:ext cx="152097" cy="140575"/>
          </a:xfrm>
          <a:custGeom>
            <a:avLst/>
            <a:gdLst>
              <a:gd name="T0" fmla="*/ 144 w 289"/>
              <a:gd name="T1" fmla="*/ 270 h 271"/>
              <a:gd name="T2" fmla="*/ 144 w 289"/>
              <a:gd name="T3" fmla="*/ 270 h 271"/>
              <a:gd name="T4" fmla="*/ 72 w 289"/>
              <a:gd name="T5" fmla="*/ 252 h 271"/>
              <a:gd name="T6" fmla="*/ 36 w 289"/>
              <a:gd name="T7" fmla="*/ 81 h 271"/>
              <a:gd name="T8" fmla="*/ 45 w 289"/>
              <a:gd name="T9" fmla="*/ 72 h 271"/>
              <a:gd name="T10" fmla="*/ 216 w 289"/>
              <a:gd name="T11" fmla="*/ 36 h 271"/>
              <a:gd name="T12" fmla="*/ 252 w 289"/>
              <a:gd name="T13" fmla="*/ 207 h 271"/>
              <a:gd name="T14" fmla="*/ 243 w 289"/>
              <a:gd name="T15" fmla="*/ 216 h 271"/>
              <a:gd name="T16" fmla="*/ 144 w 289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71">
                <a:moveTo>
                  <a:pt x="144" y="270"/>
                </a:moveTo>
                <a:lnTo>
                  <a:pt x="144" y="270"/>
                </a:lnTo>
                <a:cubicBezTo>
                  <a:pt x="117" y="270"/>
                  <a:pt x="99" y="270"/>
                  <a:pt x="72" y="252"/>
                </a:cubicBezTo>
                <a:cubicBezTo>
                  <a:pt x="18" y="216"/>
                  <a:pt x="0" y="144"/>
                  <a:pt x="36" y="81"/>
                </a:cubicBezTo>
                <a:cubicBezTo>
                  <a:pt x="45" y="72"/>
                  <a:pt x="45" y="72"/>
                  <a:pt x="45" y="72"/>
                </a:cubicBezTo>
                <a:cubicBezTo>
                  <a:pt x="81" y="18"/>
                  <a:pt x="153" y="0"/>
                  <a:pt x="216" y="36"/>
                </a:cubicBezTo>
                <a:cubicBezTo>
                  <a:pt x="270" y="72"/>
                  <a:pt x="288" y="153"/>
                  <a:pt x="252" y="207"/>
                </a:cubicBezTo>
                <a:cubicBezTo>
                  <a:pt x="243" y="216"/>
                  <a:pt x="243" y="216"/>
                  <a:pt x="243" y="216"/>
                </a:cubicBezTo>
                <a:cubicBezTo>
                  <a:pt x="225" y="252"/>
                  <a:pt x="180" y="270"/>
                  <a:pt x="144" y="27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00" name="Freeform 349">
            <a:extLst>
              <a:ext uri="{FF2B5EF4-FFF2-40B4-BE49-F238E27FC236}">
                <a16:creationId xmlns:a16="http://schemas.microsoft.com/office/drawing/2014/main" id="{A961021F-DF51-AA41-8572-68C61446B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6" y="4076562"/>
            <a:ext cx="145184" cy="140575"/>
          </a:xfrm>
          <a:custGeom>
            <a:avLst/>
            <a:gdLst>
              <a:gd name="T0" fmla="*/ 135 w 280"/>
              <a:gd name="T1" fmla="*/ 270 h 271"/>
              <a:gd name="T2" fmla="*/ 135 w 280"/>
              <a:gd name="T3" fmla="*/ 270 h 271"/>
              <a:gd name="T4" fmla="*/ 18 w 280"/>
              <a:gd name="T5" fmla="*/ 180 h 271"/>
              <a:gd name="T6" fmla="*/ 18 w 280"/>
              <a:gd name="T7" fmla="*/ 171 h 271"/>
              <a:gd name="T8" fmla="*/ 99 w 280"/>
              <a:gd name="T9" fmla="*/ 18 h 271"/>
              <a:gd name="T10" fmla="*/ 252 w 280"/>
              <a:gd name="T11" fmla="*/ 108 h 271"/>
              <a:gd name="T12" fmla="*/ 261 w 280"/>
              <a:gd name="T13" fmla="*/ 117 h 271"/>
              <a:gd name="T14" fmla="*/ 171 w 280"/>
              <a:gd name="T15" fmla="*/ 270 h 271"/>
              <a:gd name="T16" fmla="*/ 135 w 280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71">
                <a:moveTo>
                  <a:pt x="135" y="270"/>
                </a:moveTo>
                <a:lnTo>
                  <a:pt x="135" y="270"/>
                </a:lnTo>
                <a:cubicBezTo>
                  <a:pt x="90" y="270"/>
                  <a:pt x="36" y="234"/>
                  <a:pt x="18" y="180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0" y="108"/>
                  <a:pt x="36" y="36"/>
                  <a:pt x="99" y="18"/>
                </a:cubicBezTo>
                <a:cubicBezTo>
                  <a:pt x="171" y="0"/>
                  <a:pt x="234" y="36"/>
                  <a:pt x="252" y="108"/>
                </a:cubicBezTo>
                <a:cubicBezTo>
                  <a:pt x="261" y="117"/>
                  <a:pt x="261" y="117"/>
                  <a:pt x="261" y="117"/>
                </a:cubicBezTo>
                <a:cubicBezTo>
                  <a:pt x="279" y="180"/>
                  <a:pt x="243" y="252"/>
                  <a:pt x="171" y="270"/>
                </a:cubicBezTo>
                <a:cubicBezTo>
                  <a:pt x="162" y="270"/>
                  <a:pt x="153" y="270"/>
                  <a:pt x="135" y="27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01" name="Freeform 350">
            <a:extLst>
              <a:ext uri="{FF2B5EF4-FFF2-40B4-BE49-F238E27FC236}">
                <a16:creationId xmlns:a16="http://schemas.microsoft.com/office/drawing/2014/main" id="{3B04A6B3-79D4-B446-86B1-7FC80F802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492" y="3818459"/>
            <a:ext cx="126748" cy="135966"/>
          </a:xfrm>
          <a:custGeom>
            <a:avLst/>
            <a:gdLst>
              <a:gd name="T0" fmla="*/ 117 w 244"/>
              <a:gd name="T1" fmla="*/ 261 h 262"/>
              <a:gd name="T2" fmla="*/ 117 w 244"/>
              <a:gd name="T3" fmla="*/ 261 h 262"/>
              <a:gd name="T4" fmla="*/ 117 w 244"/>
              <a:gd name="T5" fmla="*/ 261 h 262"/>
              <a:gd name="T6" fmla="*/ 0 w 244"/>
              <a:gd name="T7" fmla="*/ 135 h 262"/>
              <a:gd name="T8" fmla="*/ 0 w 244"/>
              <a:gd name="T9" fmla="*/ 126 h 262"/>
              <a:gd name="T10" fmla="*/ 0 w 244"/>
              <a:gd name="T11" fmla="*/ 126 h 262"/>
              <a:gd name="T12" fmla="*/ 117 w 244"/>
              <a:gd name="T13" fmla="*/ 0 h 262"/>
              <a:gd name="T14" fmla="*/ 117 w 244"/>
              <a:gd name="T15" fmla="*/ 0 h 262"/>
              <a:gd name="T16" fmla="*/ 243 w 244"/>
              <a:gd name="T17" fmla="*/ 126 h 262"/>
              <a:gd name="T18" fmla="*/ 243 w 244"/>
              <a:gd name="T19" fmla="*/ 126 h 262"/>
              <a:gd name="T20" fmla="*/ 243 w 244"/>
              <a:gd name="T21" fmla="*/ 135 h 262"/>
              <a:gd name="T22" fmla="*/ 117 w 244"/>
              <a:gd name="T23" fmla="*/ 26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4" h="262">
                <a:moveTo>
                  <a:pt x="117" y="261"/>
                </a:moveTo>
                <a:lnTo>
                  <a:pt x="117" y="261"/>
                </a:lnTo>
                <a:lnTo>
                  <a:pt x="117" y="261"/>
                </a:lnTo>
                <a:cubicBezTo>
                  <a:pt x="54" y="261"/>
                  <a:pt x="0" y="207"/>
                  <a:pt x="0" y="135"/>
                </a:cubicBezTo>
                <a:cubicBezTo>
                  <a:pt x="0" y="126"/>
                  <a:pt x="0" y="126"/>
                  <a:pt x="0" y="126"/>
                </a:cubicBezTo>
                <a:lnTo>
                  <a:pt x="0" y="126"/>
                </a:lnTo>
                <a:cubicBezTo>
                  <a:pt x="0" y="54"/>
                  <a:pt x="54" y="0"/>
                  <a:pt x="117" y="0"/>
                </a:cubicBezTo>
                <a:lnTo>
                  <a:pt x="117" y="0"/>
                </a:lnTo>
                <a:cubicBezTo>
                  <a:pt x="189" y="0"/>
                  <a:pt x="243" y="54"/>
                  <a:pt x="243" y="126"/>
                </a:cubicBezTo>
                <a:lnTo>
                  <a:pt x="243" y="126"/>
                </a:lnTo>
                <a:cubicBezTo>
                  <a:pt x="243" y="135"/>
                  <a:pt x="243" y="135"/>
                  <a:pt x="243" y="135"/>
                </a:cubicBezTo>
                <a:cubicBezTo>
                  <a:pt x="243" y="207"/>
                  <a:pt x="189" y="261"/>
                  <a:pt x="117" y="26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02" name="Freeform 351">
            <a:extLst>
              <a:ext uri="{FF2B5EF4-FFF2-40B4-BE49-F238E27FC236}">
                <a16:creationId xmlns:a16="http://schemas.microsoft.com/office/drawing/2014/main" id="{228D6AB2-800B-414F-9005-34D366C82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6" y="3539617"/>
            <a:ext cx="145184" cy="142879"/>
          </a:xfrm>
          <a:custGeom>
            <a:avLst/>
            <a:gdLst>
              <a:gd name="T0" fmla="*/ 135 w 280"/>
              <a:gd name="T1" fmla="*/ 271 h 272"/>
              <a:gd name="T2" fmla="*/ 135 w 280"/>
              <a:gd name="T3" fmla="*/ 271 h 272"/>
              <a:gd name="T4" fmla="*/ 108 w 280"/>
              <a:gd name="T5" fmla="*/ 271 h 272"/>
              <a:gd name="T6" fmla="*/ 18 w 280"/>
              <a:gd name="T7" fmla="*/ 118 h 272"/>
              <a:gd name="T8" fmla="*/ 27 w 280"/>
              <a:gd name="T9" fmla="*/ 100 h 272"/>
              <a:gd name="T10" fmla="*/ 180 w 280"/>
              <a:gd name="T11" fmla="*/ 19 h 272"/>
              <a:gd name="T12" fmla="*/ 261 w 280"/>
              <a:gd name="T13" fmla="*/ 172 h 272"/>
              <a:gd name="T14" fmla="*/ 261 w 280"/>
              <a:gd name="T15" fmla="*/ 180 h 272"/>
              <a:gd name="T16" fmla="*/ 135 w 280"/>
              <a:gd name="T17" fmla="*/ 27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72">
                <a:moveTo>
                  <a:pt x="135" y="271"/>
                </a:moveTo>
                <a:lnTo>
                  <a:pt x="135" y="271"/>
                </a:lnTo>
                <a:cubicBezTo>
                  <a:pt x="126" y="271"/>
                  <a:pt x="117" y="271"/>
                  <a:pt x="108" y="271"/>
                </a:cubicBezTo>
                <a:cubicBezTo>
                  <a:pt x="36" y="244"/>
                  <a:pt x="0" y="180"/>
                  <a:pt x="18" y="118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45" y="36"/>
                  <a:pt x="108" y="0"/>
                  <a:pt x="180" y="19"/>
                </a:cubicBezTo>
                <a:cubicBezTo>
                  <a:pt x="243" y="36"/>
                  <a:pt x="279" y="108"/>
                  <a:pt x="261" y="172"/>
                </a:cubicBezTo>
                <a:cubicBezTo>
                  <a:pt x="261" y="180"/>
                  <a:pt x="261" y="180"/>
                  <a:pt x="261" y="180"/>
                </a:cubicBezTo>
                <a:cubicBezTo>
                  <a:pt x="243" y="235"/>
                  <a:pt x="189" y="271"/>
                  <a:pt x="135" y="27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03" name="Freeform 352">
            <a:extLst>
              <a:ext uri="{FF2B5EF4-FFF2-40B4-BE49-F238E27FC236}">
                <a16:creationId xmlns:a16="http://schemas.microsoft.com/office/drawing/2014/main" id="{8464AC6E-C688-224A-968A-A95B1E281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874" y="3295340"/>
            <a:ext cx="152097" cy="140573"/>
          </a:xfrm>
          <a:custGeom>
            <a:avLst/>
            <a:gdLst>
              <a:gd name="T0" fmla="*/ 153 w 289"/>
              <a:gd name="T1" fmla="*/ 270 h 271"/>
              <a:gd name="T2" fmla="*/ 153 w 289"/>
              <a:gd name="T3" fmla="*/ 270 h 271"/>
              <a:gd name="T4" fmla="*/ 45 w 289"/>
              <a:gd name="T5" fmla="*/ 215 h 271"/>
              <a:gd name="T6" fmla="*/ 45 w 289"/>
              <a:gd name="T7" fmla="*/ 206 h 271"/>
              <a:gd name="T8" fmla="*/ 81 w 289"/>
              <a:gd name="T9" fmla="*/ 36 h 271"/>
              <a:gd name="T10" fmla="*/ 252 w 289"/>
              <a:gd name="T11" fmla="*/ 72 h 271"/>
              <a:gd name="T12" fmla="*/ 252 w 289"/>
              <a:gd name="T13" fmla="*/ 82 h 271"/>
              <a:gd name="T14" fmla="*/ 216 w 289"/>
              <a:gd name="T15" fmla="*/ 251 h 271"/>
              <a:gd name="T16" fmla="*/ 153 w 289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71">
                <a:moveTo>
                  <a:pt x="153" y="270"/>
                </a:moveTo>
                <a:lnTo>
                  <a:pt x="153" y="270"/>
                </a:lnTo>
                <a:cubicBezTo>
                  <a:pt x="108" y="270"/>
                  <a:pt x="72" y="251"/>
                  <a:pt x="45" y="215"/>
                </a:cubicBezTo>
                <a:cubicBezTo>
                  <a:pt x="45" y="206"/>
                  <a:pt x="45" y="206"/>
                  <a:pt x="45" y="206"/>
                </a:cubicBezTo>
                <a:cubicBezTo>
                  <a:pt x="0" y="144"/>
                  <a:pt x="18" y="72"/>
                  <a:pt x="81" y="36"/>
                </a:cubicBezTo>
                <a:cubicBezTo>
                  <a:pt x="135" y="0"/>
                  <a:pt x="216" y="18"/>
                  <a:pt x="252" y="72"/>
                </a:cubicBezTo>
                <a:cubicBezTo>
                  <a:pt x="252" y="82"/>
                  <a:pt x="252" y="82"/>
                  <a:pt x="252" y="82"/>
                </a:cubicBezTo>
                <a:cubicBezTo>
                  <a:pt x="288" y="135"/>
                  <a:pt x="279" y="215"/>
                  <a:pt x="216" y="251"/>
                </a:cubicBezTo>
                <a:cubicBezTo>
                  <a:pt x="198" y="261"/>
                  <a:pt x="171" y="270"/>
                  <a:pt x="153" y="270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04" name="Freeform 353">
            <a:extLst>
              <a:ext uri="{FF2B5EF4-FFF2-40B4-BE49-F238E27FC236}">
                <a16:creationId xmlns:a16="http://schemas.microsoft.com/office/drawing/2014/main" id="{2A0007BF-1613-344C-9642-2A70D4A6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002" y="3087936"/>
            <a:ext cx="145184" cy="140573"/>
          </a:xfrm>
          <a:custGeom>
            <a:avLst/>
            <a:gdLst>
              <a:gd name="T0" fmla="*/ 135 w 280"/>
              <a:gd name="T1" fmla="*/ 270 h 271"/>
              <a:gd name="T2" fmla="*/ 135 w 280"/>
              <a:gd name="T3" fmla="*/ 270 h 271"/>
              <a:gd name="T4" fmla="*/ 45 w 280"/>
              <a:gd name="T5" fmla="*/ 225 h 271"/>
              <a:gd name="T6" fmla="*/ 54 w 280"/>
              <a:gd name="T7" fmla="*/ 54 h 271"/>
              <a:gd name="T8" fmla="*/ 63 w 280"/>
              <a:gd name="T9" fmla="*/ 45 h 271"/>
              <a:gd name="T10" fmla="*/ 234 w 280"/>
              <a:gd name="T11" fmla="*/ 63 h 271"/>
              <a:gd name="T12" fmla="*/ 226 w 280"/>
              <a:gd name="T13" fmla="*/ 234 h 271"/>
              <a:gd name="T14" fmla="*/ 216 w 280"/>
              <a:gd name="T15" fmla="*/ 243 h 271"/>
              <a:gd name="T16" fmla="*/ 135 w 280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71">
                <a:moveTo>
                  <a:pt x="135" y="270"/>
                </a:moveTo>
                <a:lnTo>
                  <a:pt x="135" y="270"/>
                </a:lnTo>
                <a:cubicBezTo>
                  <a:pt x="99" y="270"/>
                  <a:pt x="63" y="252"/>
                  <a:pt x="45" y="225"/>
                </a:cubicBezTo>
                <a:cubicBezTo>
                  <a:pt x="0" y="180"/>
                  <a:pt x="0" y="99"/>
                  <a:pt x="54" y="54"/>
                </a:cubicBezTo>
                <a:cubicBezTo>
                  <a:pt x="63" y="45"/>
                  <a:pt x="63" y="45"/>
                  <a:pt x="63" y="45"/>
                </a:cubicBezTo>
                <a:cubicBezTo>
                  <a:pt x="117" y="0"/>
                  <a:pt x="189" y="9"/>
                  <a:pt x="234" y="63"/>
                </a:cubicBezTo>
                <a:cubicBezTo>
                  <a:pt x="279" y="108"/>
                  <a:pt x="279" y="189"/>
                  <a:pt x="226" y="234"/>
                </a:cubicBezTo>
                <a:cubicBezTo>
                  <a:pt x="216" y="243"/>
                  <a:pt x="216" y="243"/>
                  <a:pt x="216" y="243"/>
                </a:cubicBezTo>
                <a:cubicBezTo>
                  <a:pt x="189" y="261"/>
                  <a:pt x="162" y="270"/>
                  <a:pt x="135" y="27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05" name="Freeform 354">
            <a:extLst>
              <a:ext uri="{FF2B5EF4-FFF2-40B4-BE49-F238E27FC236}">
                <a16:creationId xmlns:a16="http://schemas.microsoft.com/office/drawing/2014/main" id="{D9512410-EDCD-BB43-B01D-A3E1166F0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283" y="2942753"/>
            <a:ext cx="152097" cy="140575"/>
          </a:xfrm>
          <a:custGeom>
            <a:avLst/>
            <a:gdLst>
              <a:gd name="T0" fmla="*/ 153 w 289"/>
              <a:gd name="T1" fmla="*/ 270 h 271"/>
              <a:gd name="T2" fmla="*/ 153 w 289"/>
              <a:gd name="T3" fmla="*/ 270 h 271"/>
              <a:gd name="T4" fmla="*/ 99 w 289"/>
              <a:gd name="T5" fmla="*/ 261 h 271"/>
              <a:gd name="T6" fmla="*/ 90 w 289"/>
              <a:gd name="T7" fmla="*/ 252 h 271"/>
              <a:gd name="T8" fmla="*/ 27 w 289"/>
              <a:gd name="T9" fmla="*/ 90 h 271"/>
              <a:gd name="T10" fmla="*/ 189 w 289"/>
              <a:gd name="T11" fmla="*/ 27 h 271"/>
              <a:gd name="T12" fmla="*/ 207 w 289"/>
              <a:gd name="T13" fmla="*/ 36 h 271"/>
              <a:gd name="T14" fmla="*/ 261 w 289"/>
              <a:gd name="T15" fmla="*/ 198 h 271"/>
              <a:gd name="T16" fmla="*/ 153 w 289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71">
                <a:moveTo>
                  <a:pt x="153" y="270"/>
                </a:moveTo>
                <a:lnTo>
                  <a:pt x="153" y="270"/>
                </a:lnTo>
                <a:cubicBezTo>
                  <a:pt x="135" y="270"/>
                  <a:pt x="117" y="270"/>
                  <a:pt x="99" y="261"/>
                </a:cubicBezTo>
                <a:cubicBezTo>
                  <a:pt x="90" y="252"/>
                  <a:pt x="90" y="252"/>
                  <a:pt x="90" y="252"/>
                </a:cubicBezTo>
                <a:cubicBezTo>
                  <a:pt x="27" y="225"/>
                  <a:pt x="0" y="153"/>
                  <a:pt x="27" y="90"/>
                </a:cubicBezTo>
                <a:cubicBezTo>
                  <a:pt x="54" y="27"/>
                  <a:pt x="135" y="0"/>
                  <a:pt x="189" y="27"/>
                </a:cubicBezTo>
                <a:cubicBezTo>
                  <a:pt x="207" y="36"/>
                  <a:pt x="207" y="36"/>
                  <a:pt x="207" y="36"/>
                </a:cubicBezTo>
                <a:cubicBezTo>
                  <a:pt x="261" y="63"/>
                  <a:pt x="288" y="135"/>
                  <a:pt x="261" y="198"/>
                </a:cubicBezTo>
                <a:cubicBezTo>
                  <a:pt x="243" y="243"/>
                  <a:pt x="198" y="270"/>
                  <a:pt x="153" y="270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06" name="Freeform 355">
            <a:extLst>
              <a:ext uri="{FF2B5EF4-FFF2-40B4-BE49-F238E27FC236}">
                <a16:creationId xmlns:a16="http://schemas.microsoft.com/office/drawing/2014/main" id="{7E2D7139-BA2E-E849-A06F-F5C33E037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859" y="2871314"/>
            <a:ext cx="145182" cy="131356"/>
          </a:xfrm>
          <a:custGeom>
            <a:avLst/>
            <a:gdLst>
              <a:gd name="T0" fmla="*/ 135 w 280"/>
              <a:gd name="T1" fmla="*/ 252 h 253"/>
              <a:gd name="T2" fmla="*/ 135 w 280"/>
              <a:gd name="T3" fmla="*/ 252 h 253"/>
              <a:gd name="T4" fmla="*/ 9 w 280"/>
              <a:gd name="T5" fmla="*/ 153 h 253"/>
              <a:gd name="T6" fmla="*/ 117 w 280"/>
              <a:gd name="T7" fmla="*/ 9 h 253"/>
              <a:gd name="T8" fmla="*/ 126 w 280"/>
              <a:gd name="T9" fmla="*/ 9 h 253"/>
              <a:gd name="T10" fmla="*/ 261 w 280"/>
              <a:gd name="T11" fmla="*/ 117 h 253"/>
              <a:gd name="T12" fmla="*/ 162 w 280"/>
              <a:gd name="T13" fmla="*/ 252 h 253"/>
              <a:gd name="T14" fmla="*/ 153 w 280"/>
              <a:gd name="T15" fmla="*/ 252 h 253"/>
              <a:gd name="T16" fmla="*/ 135 w 280"/>
              <a:gd name="T17" fmla="*/ 25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53">
                <a:moveTo>
                  <a:pt x="135" y="252"/>
                </a:moveTo>
                <a:lnTo>
                  <a:pt x="135" y="252"/>
                </a:lnTo>
                <a:cubicBezTo>
                  <a:pt x="72" y="252"/>
                  <a:pt x="18" y="216"/>
                  <a:pt x="9" y="153"/>
                </a:cubicBezTo>
                <a:cubicBezTo>
                  <a:pt x="0" y="81"/>
                  <a:pt x="45" y="18"/>
                  <a:pt x="117" y="9"/>
                </a:cubicBezTo>
                <a:cubicBezTo>
                  <a:pt x="126" y="9"/>
                  <a:pt x="126" y="9"/>
                  <a:pt x="126" y="9"/>
                </a:cubicBezTo>
                <a:cubicBezTo>
                  <a:pt x="198" y="0"/>
                  <a:pt x="252" y="45"/>
                  <a:pt x="261" y="117"/>
                </a:cubicBezTo>
                <a:cubicBezTo>
                  <a:pt x="279" y="180"/>
                  <a:pt x="225" y="243"/>
                  <a:pt x="162" y="252"/>
                </a:cubicBezTo>
                <a:cubicBezTo>
                  <a:pt x="153" y="252"/>
                  <a:pt x="153" y="252"/>
                  <a:pt x="153" y="252"/>
                </a:cubicBezTo>
                <a:cubicBezTo>
                  <a:pt x="144" y="252"/>
                  <a:pt x="135" y="252"/>
                  <a:pt x="135" y="25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07" name="Freeform 356">
            <a:extLst>
              <a:ext uri="{FF2B5EF4-FFF2-40B4-BE49-F238E27FC236}">
                <a16:creationId xmlns:a16="http://schemas.microsoft.com/office/drawing/2014/main" id="{E16FE1FE-F090-2540-91C0-24666FC80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238" y="4758692"/>
            <a:ext cx="140575" cy="135966"/>
          </a:xfrm>
          <a:custGeom>
            <a:avLst/>
            <a:gdLst>
              <a:gd name="T0" fmla="*/ 144 w 271"/>
              <a:gd name="T1" fmla="*/ 261 h 262"/>
              <a:gd name="T2" fmla="*/ 144 w 271"/>
              <a:gd name="T3" fmla="*/ 261 h 262"/>
              <a:gd name="T4" fmla="*/ 126 w 271"/>
              <a:gd name="T5" fmla="*/ 252 h 262"/>
              <a:gd name="T6" fmla="*/ 108 w 271"/>
              <a:gd name="T7" fmla="*/ 252 h 262"/>
              <a:gd name="T8" fmla="*/ 9 w 271"/>
              <a:gd name="T9" fmla="*/ 117 h 262"/>
              <a:gd name="T10" fmla="*/ 153 w 271"/>
              <a:gd name="T11" fmla="*/ 9 h 262"/>
              <a:gd name="T12" fmla="*/ 162 w 271"/>
              <a:gd name="T13" fmla="*/ 9 h 262"/>
              <a:gd name="T14" fmla="*/ 261 w 271"/>
              <a:gd name="T15" fmla="*/ 153 h 262"/>
              <a:gd name="T16" fmla="*/ 144 w 271"/>
              <a:gd name="T17" fmla="*/ 26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1" h="262">
                <a:moveTo>
                  <a:pt x="144" y="261"/>
                </a:moveTo>
                <a:lnTo>
                  <a:pt x="144" y="261"/>
                </a:lnTo>
                <a:cubicBezTo>
                  <a:pt x="135" y="261"/>
                  <a:pt x="126" y="261"/>
                  <a:pt x="126" y="252"/>
                </a:cubicBezTo>
                <a:cubicBezTo>
                  <a:pt x="108" y="252"/>
                  <a:pt x="108" y="252"/>
                  <a:pt x="108" y="252"/>
                </a:cubicBezTo>
                <a:cubicBezTo>
                  <a:pt x="45" y="243"/>
                  <a:pt x="0" y="180"/>
                  <a:pt x="9" y="117"/>
                </a:cubicBezTo>
                <a:cubicBezTo>
                  <a:pt x="18" y="45"/>
                  <a:pt x="81" y="0"/>
                  <a:pt x="153" y="9"/>
                </a:cubicBezTo>
                <a:cubicBezTo>
                  <a:pt x="162" y="9"/>
                  <a:pt x="162" y="9"/>
                  <a:pt x="162" y="9"/>
                </a:cubicBezTo>
                <a:cubicBezTo>
                  <a:pt x="225" y="18"/>
                  <a:pt x="270" y="81"/>
                  <a:pt x="261" y="153"/>
                </a:cubicBezTo>
                <a:cubicBezTo>
                  <a:pt x="252" y="216"/>
                  <a:pt x="198" y="261"/>
                  <a:pt x="144" y="261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08" name="Freeform 357">
            <a:extLst>
              <a:ext uri="{FF2B5EF4-FFF2-40B4-BE49-F238E27FC236}">
                <a16:creationId xmlns:a16="http://schemas.microsoft.com/office/drawing/2014/main" id="{15013A6B-51FA-1244-BA43-A764E2008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7662" y="4678035"/>
            <a:ext cx="152097" cy="140573"/>
          </a:xfrm>
          <a:custGeom>
            <a:avLst/>
            <a:gdLst>
              <a:gd name="T0" fmla="*/ 144 w 289"/>
              <a:gd name="T1" fmla="*/ 270 h 271"/>
              <a:gd name="T2" fmla="*/ 144 w 289"/>
              <a:gd name="T3" fmla="*/ 270 h 271"/>
              <a:gd name="T4" fmla="*/ 27 w 289"/>
              <a:gd name="T5" fmla="*/ 198 h 271"/>
              <a:gd name="T6" fmla="*/ 90 w 289"/>
              <a:gd name="T7" fmla="*/ 36 h 271"/>
              <a:gd name="T8" fmla="*/ 99 w 289"/>
              <a:gd name="T9" fmla="*/ 27 h 271"/>
              <a:gd name="T10" fmla="*/ 261 w 289"/>
              <a:gd name="T11" fmla="*/ 90 h 271"/>
              <a:gd name="T12" fmla="*/ 198 w 289"/>
              <a:gd name="T13" fmla="*/ 252 h 271"/>
              <a:gd name="T14" fmla="*/ 189 w 289"/>
              <a:gd name="T15" fmla="*/ 261 h 271"/>
              <a:gd name="T16" fmla="*/ 144 w 289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71">
                <a:moveTo>
                  <a:pt x="144" y="270"/>
                </a:moveTo>
                <a:lnTo>
                  <a:pt x="144" y="270"/>
                </a:lnTo>
                <a:cubicBezTo>
                  <a:pt x="90" y="270"/>
                  <a:pt x="45" y="243"/>
                  <a:pt x="27" y="198"/>
                </a:cubicBezTo>
                <a:cubicBezTo>
                  <a:pt x="0" y="135"/>
                  <a:pt x="27" y="63"/>
                  <a:pt x="90" y="36"/>
                </a:cubicBezTo>
                <a:cubicBezTo>
                  <a:pt x="99" y="27"/>
                  <a:pt x="99" y="27"/>
                  <a:pt x="99" y="27"/>
                </a:cubicBezTo>
                <a:cubicBezTo>
                  <a:pt x="162" y="0"/>
                  <a:pt x="234" y="27"/>
                  <a:pt x="261" y="90"/>
                </a:cubicBezTo>
                <a:cubicBezTo>
                  <a:pt x="288" y="153"/>
                  <a:pt x="261" y="225"/>
                  <a:pt x="198" y="252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72" y="261"/>
                  <a:pt x="153" y="270"/>
                  <a:pt x="144" y="270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09" name="Freeform 358">
            <a:extLst>
              <a:ext uri="{FF2B5EF4-FFF2-40B4-BE49-F238E27FC236}">
                <a16:creationId xmlns:a16="http://schemas.microsoft.com/office/drawing/2014/main" id="{D1D4DF8D-D249-9E44-A0F7-305AE70F9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1382" y="4528243"/>
            <a:ext cx="145182" cy="140575"/>
          </a:xfrm>
          <a:custGeom>
            <a:avLst/>
            <a:gdLst>
              <a:gd name="T0" fmla="*/ 144 w 280"/>
              <a:gd name="T1" fmla="*/ 270 h 271"/>
              <a:gd name="T2" fmla="*/ 144 w 280"/>
              <a:gd name="T3" fmla="*/ 270 h 271"/>
              <a:gd name="T4" fmla="*/ 63 w 280"/>
              <a:gd name="T5" fmla="*/ 243 h 271"/>
              <a:gd name="T6" fmla="*/ 54 w 280"/>
              <a:gd name="T7" fmla="*/ 234 h 271"/>
              <a:gd name="T8" fmla="*/ 45 w 280"/>
              <a:gd name="T9" fmla="*/ 63 h 271"/>
              <a:gd name="T10" fmla="*/ 216 w 280"/>
              <a:gd name="T11" fmla="*/ 45 h 271"/>
              <a:gd name="T12" fmla="*/ 225 w 280"/>
              <a:gd name="T13" fmla="*/ 54 h 271"/>
              <a:gd name="T14" fmla="*/ 234 w 280"/>
              <a:gd name="T15" fmla="*/ 225 h 271"/>
              <a:gd name="T16" fmla="*/ 144 w 280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71">
                <a:moveTo>
                  <a:pt x="144" y="270"/>
                </a:moveTo>
                <a:lnTo>
                  <a:pt x="144" y="270"/>
                </a:lnTo>
                <a:cubicBezTo>
                  <a:pt x="117" y="270"/>
                  <a:pt x="81" y="261"/>
                  <a:pt x="63" y="243"/>
                </a:cubicBezTo>
                <a:cubicBezTo>
                  <a:pt x="54" y="234"/>
                  <a:pt x="54" y="234"/>
                  <a:pt x="54" y="234"/>
                </a:cubicBezTo>
                <a:cubicBezTo>
                  <a:pt x="0" y="189"/>
                  <a:pt x="0" y="108"/>
                  <a:pt x="45" y="63"/>
                </a:cubicBezTo>
                <a:cubicBezTo>
                  <a:pt x="90" y="9"/>
                  <a:pt x="162" y="0"/>
                  <a:pt x="216" y="45"/>
                </a:cubicBezTo>
                <a:cubicBezTo>
                  <a:pt x="225" y="54"/>
                  <a:pt x="225" y="54"/>
                  <a:pt x="225" y="54"/>
                </a:cubicBezTo>
                <a:cubicBezTo>
                  <a:pt x="279" y="99"/>
                  <a:pt x="279" y="180"/>
                  <a:pt x="234" y="225"/>
                </a:cubicBezTo>
                <a:cubicBezTo>
                  <a:pt x="207" y="261"/>
                  <a:pt x="180" y="270"/>
                  <a:pt x="144" y="27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10" name="Freeform 359">
            <a:extLst>
              <a:ext uri="{FF2B5EF4-FFF2-40B4-BE49-F238E27FC236}">
                <a16:creationId xmlns:a16="http://schemas.microsoft.com/office/drawing/2014/main" id="{61D4F397-1E52-EE4C-84A3-5860BE6D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7861" y="4325447"/>
            <a:ext cx="145184" cy="140575"/>
          </a:xfrm>
          <a:custGeom>
            <a:avLst/>
            <a:gdLst>
              <a:gd name="T0" fmla="*/ 135 w 280"/>
              <a:gd name="T1" fmla="*/ 270 h 271"/>
              <a:gd name="T2" fmla="*/ 135 w 280"/>
              <a:gd name="T3" fmla="*/ 270 h 271"/>
              <a:gd name="T4" fmla="*/ 72 w 280"/>
              <a:gd name="T5" fmla="*/ 252 h 271"/>
              <a:gd name="T6" fmla="*/ 36 w 280"/>
              <a:gd name="T7" fmla="*/ 81 h 271"/>
              <a:gd name="T8" fmla="*/ 36 w 280"/>
              <a:gd name="T9" fmla="*/ 72 h 271"/>
              <a:gd name="T10" fmla="*/ 207 w 280"/>
              <a:gd name="T11" fmla="*/ 36 h 271"/>
              <a:gd name="T12" fmla="*/ 243 w 280"/>
              <a:gd name="T13" fmla="*/ 207 h 271"/>
              <a:gd name="T14" fmla="*/ 243 w 280"/>
              <a:gd name="T15" fmla="*/ 216 h 271"/>
              <a:gd name="T16" fmla="*/ 135 w 280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71">
                <a:moveTo>
                  <a:pt x="135" y="270"/>
                </a:moveTo>
                <a:lnTo>
                  <a:pt x="135" y="270"/>
                </a:lnTo>
                <a:cubicBezTo>
                  <a:pt x="117" y="270"/>
                  <a:pt x="90" y="270"/>
                  <a:pt x="72" y="252"/>
                </a:cubicBezTo>
                <a:cubicBezTo>
                  <a:pt x="9" y="216"/>
                  <a:pt x="0" y="144"/>
                  <a:pt x="36" y="81"/>
                </a:cubicBezTo>
                <a:cubicBezTo>
                  <a:pt x="36" y="72"/>
                  <a:pt x="36" y="72"/>
                  <a:pt x="36" y="72"/>
                </a:cubicBezTo>
                <a:cubicBezTo>
                  <a:pt x="72" y="18"/>
                  <a:pt x="153" y="0"/>
                  <a:pt x="207" y="36"/>
                </a:cubicBezTo>
                <a:cubicBezTo>
                  <a:pt x="270" y="72"/>
                  <a:pt x="279" y="153"/>
                  <a:pt x="243" y="207"/>
                </a:cubicBezTo>
                <a:cubicBezTo>
                  <a:pt x="243" y="216"/>
                  <a:pt x="243" y="216"/>
                  <a:pt x="243" y="216"/>
                </a:cubicBezTo>
                <a:cubicBezTo>
                  <a:pt x="216" y="252"/>
                  <a:pt x="180" y="270"/>
                  <a:pt x="135" y="270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11" name="Freeform 360">
            <a:extLst>
              <a:ext uri="{FF2B5EF4-FFF2-40B4-BE49-F238E27FC236}">
                <a16:creationId xmlns:a16="http://schemas.microsoft.com/office/drawing/2014/main" id="{6606FC18-C856-0B42-9795-0D960232C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1016" y="4076562"/>
            <a:ext cx="145182" cy="140575"/>
          </a:xfrm>
          <a:custGeom>
            <a:avLst/>
            <a:gdLst>
              <a:gd name="T0" fmla="*/ 144 w 280"/>
              <a:gd name="T1" fmla="*/ 270 h 271"/>
              <a:gd name="T2" fmla="*/ 144 w 280"/>
              <a:gd name="T3" fmla="*/ 270 h 271"/>
              <a:gd name="T4" fmla="*/ 27 w 280"/>
              <a:gd name="T5" fmla="*/ 180 h 271"/>
              <a:gd name="T6" fmla="*/ 18 w 280"/>
              <a:gd name="T7" fmla="*/ 171 h 271"/>
              <a:gd name="T8" fmla="*/ 108 w 280"/>
              <a:gd name="T9" fmla="*/ 18 h 271"/>
              <a:gd name="T10" fmla="*/ 261 w 280"/>
              <a:gd name="T11" fmla="*/ 108 h 271"/>
              <a:gd name="T12" fmla="*/ 261 w 280"/>
              <a:gd name="T13" fmla="*/ 117 h 271"/>
              <a:gd name="T14" fmla="*/ 180 w 280"/>
              <a:gd name="T15" fmla="*/ 270 h 271"/>
              <a:gd name="T16" fmla="*/ 144 w 280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0" h="271">
                <a:moveTo>
                  <a:pt x="144" y="270"/>
                </a:moveTo>
                <a:lnTo>
                  <a:pt x="144" y="270"/>
                </a:lnTo>
                <a:cubicBezTo>
                  <a:pt x="90" y="270"/>
                  <a:pt x="45" y="234"/>
                  <a:pt x="27" y="180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0" y="108"/>
                  <a:pt x="45" y="36"/>
                  <a:pt x="108" y="18"/>
                </a:cubicBezTo>
                <a:cubicBezTo>
                  <a:pt x="171" y="0"/>
                  <a:pt x="243" y="36"/>
                  <a:pt x="261" y="108"/>
                </a:cubicBezTo>
                <a:cubicBezTo>
                  <a:pt x="261" y="117"/>
                  <a:pt x="261" y="117"/>
                  <a:pt x="261" y="117"/>
                </a:cubicBezTo>
                <a:cubicBezTo>
                  <a:pt x="279" y="180"/>
                  <a:pt x="243" y="252"/>
                  <a:pt x="180" y="270"/>
                </a:cubicBezTo>
                <a:cubicBezTo>
                  <a:pt x="171" y="270"/>
                  <a:pt x="153" y="270"/>
                  <a:pt x="144" y="27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12" name="Freeform 361">
            <a:extLst>
              <a:ext uri="{FF2B5EF4-FFF2-40B4-BE49-F238E27FC236}">
                <a16:creationId xmlns:a16="http://schemas.microsoft.com/office/drawing/2014/main" id="{F170A7F2-E449-F546-ABA8-161C6F2B6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872" y="3818459"/>
            <a:ext cx="131356" cy="135966"/>
          </a:xfrm>
          <a:custGeom>
            <a:avLst/>
            <a:gdLst>
              <a:gd name="T0" fmla="*/ 126 w 253"/>
              <a:gd name="T1" fmla="*/ 261 h 262"/>
              <a:gd name="T2" fmla="*/ 126 w 253"/>
              <a:gd name="T3" fmla="*/ 261 h 262"/>
              <a:gd name="T4" fmla="*/ 126 w 253"/>
              <a:gd name="T5" fmla="*/ 261 h 262"/>
              <a:gd name="T6" fmla="*/ 0 w 253"/>
              <a:gd name="T7" fmla="*/ 135 h 262"/>
              <a:gd name="T8" fmla="*/ 0 w 253"/>
              <a:gd name="T9" fmla="*/ 126 h 262"/>
              <a:gd name="T10" fmla="*/ 0 w 253"/>
              <a:gd name="T11" fmla="*/ 126 h 262"/>
              <a:gd name="T12" fmla="*/ 126 w 253"/>
              <a:gd name="T13" fmla="*/ 0 h 262"/>
              <a:gd name="T14" fmla="*/ 126 w 253"/>
              <a:gd name="T15" fmla="*/ 0 h 262"/>
              <a:gd name="T16" fmla="*/ 252 w 253"/>
              <a:gd name="T17" fmla="*/ 126 h 262"/>
              <a:gd name="T18" fmla="*/ 252 w 253"/>
              <a:gd name="T19" fmla="*/ 126 h 262"/>
              <a:gd name="T20" fmla="*/ 252 w 253"/>
              <a:gd name="T21" fmla="*/ 135 h 262"/>
              <a:gd name="T22" fmla="*/ 126 w 253"/>
              <a:gd name="T23" fmla="*/ 26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3" h="262">
                <a:moveTo>
                  <a:pt x="126" y="261"/>
                </a:moveTo>
                <a:lnTo>
                  <a:pt x="126" y="261"/>
                </a:lnTo>
                <a:lnTo>
                  <a:pt x="126" y="261"/>
                </a:lnTo>
                <a:cubicBezTo>
                  <a:pt x="54" y="261"/>
                  <a:pt x="0" y="207"/>
                  <a:pt x="0" y="135"/>
                </a:cubicBezTo>
                <a:cubicBezTo>
                  <a:pt x="0" y="126"/>
                  <a:pt x="0" y="126"/>
                  <a:pt x="0" y="126"/>
                </a:cubicBezTo>
                <a:lnTo>
                  <a:pt x="0" y="126"/>
                </a:lnTo>
                <a:cubicBezTo>
                  <a:pt x="0" y="54"/>
                  <a:pt x="54" y="0"/>
                  <a:pt x="126" y="0"/>
                </a:cubicBezTo>
                <a:lnTo>
                  <a:pt x="126" y="0"/>
                </a:lnTo>
                <a:cubicBezTo>
                  <a:pt x="198" y="0"/>
                  <a:pt x="252" y="54"/>
                  <a:pt x="252" y="126"/>
                </a:cubicBezTo>
                <a:lnTo>
                  <a:pt x="252" y="126"/>
                </a:lnTo>
                <a:cubicBezTo>
                  <a:pt x="252" y="135"/>
                  <a:pt x="252" y="135"/>
                  <a:pt x="252" y="135"/>
                </a:cubicBezTo>
                <a:cubicBezTo>
                  <a:pt x="252" y="207"/>
                  <a:pt x="198" y="261"/>
                  <a:pt x="126" y="261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13" name="Freeform 362">
            <a:extLst>
              <a:ext uri="{FF2B5EF4-FFF2-40B4-BE49-F238E27FC236}">
                <a16:creationId xmlns:a16="http://schemas.microsoft.com/office/drawing/2014/main" id="{A36581B9-062C-3D4E-8CE0-FC98C39B7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5625" y="3539617"/>
            <a:ext cx="140573" cy="142879"/>
          </a:xfrm>
          <a:custGeom>
            <a:avLst/>
            <a:gdLst>
              <a:gd name="T0" fmla="*/ 135 w 271"/>
              <a:gd name="T1" fmla="*/ 271 h 272"/>
              <a:gd name="T2" fmla="*/ 135 w 271"/>
              <a:gd name="T3" fmla="*/ 271 h 272"/>
              <a:gd name="T4" fmla="*/ 99 w 271"/>
              <a:gd name="T5" fmla="*/ 271 h 272"/>
              <a:gd name="T6" fmla="*/ 18 w 271"/>
              <a:gd name="T7" fmla="*/ 118 h 272"/>
              <a:gd name="T8" fmla="*/ 18 w 271"/>
              <a:gd name="T9" fmla="*/ 100 h 272"/>
              <a:gd name="T10" fmla="*/ 171 w 271"/>
              <a:gd name="T11" fmla="*/ 19 h 272"/>
              <a:gd name="T12" fmla="*/ 252 w 271"/>
              <a:gd name="T13" fmla="*/ 172 h 272"/>
              <a:gd name="T14" fmla="*/ 252 w 271"/>
              <a:gd name="T15" fmla="*/ 180 h 272"/>
              <a:gd name="T16" fmla="*/ 135 w 271"/>
              <a:gd name="T17" fmla="*/ 27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1" h="272">
                <a:moveTo>
                  <a:pt x="135" y="271"/>
                </a:moveTo>
                <a:lnTo>
                  <a:pt x="135" y="271"/>
                </a:lnTo>
                <a:cubicBezTo>
                  <a:pt x="126" y="271"/>
                  <a:pt x="108" y="271"/>
                  <a:pt x="99" y="271"/>
                </a:cubicBezTo>
                <a:cubicBezTo>
                  <a:pt x="36" y="244"/>
                  <a:pt x="0" y="180"/>
                  <a:pt x="18" y="118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36" y="36"/>
                  <a:pt x="108" y="0"/>
                  <a:pt x="171" y="19"/>
                </a:cubicBezTo>
                <a:cubicBezTo>
                  <a:pt x="234" y="36"/>
                  <a:pt x="270" y="108"/>
                  <a:pt x="252" y="172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34" y="235"/>
                  <a:pt x="189" y="271"/>
                  <a:pt x="135" y="271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14" name="Freeform 363">
            <a:extLst>
              <a:ext uri="{FF2B5EF4-FFF2-40B4-BE49-F238E27FC236}">
                <a16:creationId xmlns:a16="http://schemas.microsoft.com/office/drawing/2014/main" id="{8CB658D5-E353-FE49-AFF1-FDDB798E2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7861" y="3295340"/>
            <a:ext cx="152097" cy="140573"/>
          </a:xfrm>
          <a:custGeom>
            <a:avLst/>
            <a:gdLst>
              <a:gd name="T0" fmla="*/ 144 w 289"/>
              <a:gd name="T1" fmla="*/ 270 h 271"/>
              <a:gd name="T2" fmla="*/ 144 w 289"/>
              <a:gd name="T3" fmla="*/ 270 h 271"/>
              <a:gd name="T4" fmla="*/ 45 w 289"/>
              <a:gd name="T5" fmla="*/ 215 h 271"/>
              <a:gd name="T6" fmla="*/ 36 w 289"/>
              <a:gd name="T7" fmla="*/ 206 h 271"/>
              <a:gd name="T8" fmla="*/ 72 w 289"/>
              <a:gd name="T9" fmla="*/ 36 h 271"/>
              <a:gd name="T10" fmla="*/ 243 w 289"/>
              <a:gd name="T11" fmla="*/ 72 h 271"/>
              <a:gd name="T12" fmla="*/ 252 w 289"/>
              <a:gd name="T13" fmla="*/ 82 h 271"/>
              <a:gd name="T14" fmla="*/ 216 w 289"/>
              <a:gd name="T15" fmla="*/ 251 h 271"/>
              <a:gd name="T16" fmla="*/ 144 w 289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71">
                <a:moveTo>
                  <a:pt x="144" y="270"/>
                </a:moveTo>
                <a:lnTo>
                  <a:pt x="144" y="270"/>
                </a:lnTo>
                <a:cubicBezTo>
                  <a:pt x="108" y="270"/>
                  <a:pt x="62" y="251"/>
                  <a:pt x="45" y="215"/>
                </a:cubicBezTo>
                <a:cubicBezTo>
                  <a:pt x="36" y="206"/>
                  <a:pt x="36" y="206"/>
                  <a:pt x="36" y="206"/>
                </a:cubicBezTo>
                <a:cubicBezTo>
                  <a:pt x="0" y="144"/>
                  <a:pt x="18" y="72"/>
                  <a:pt x="72" y="36"/>
                </a:cubicBezTo>
                <a:cubicBezTo>
                  <a:pt x="135" y="0"/>
                  <a:pt x="207" y="18"/>
                  <a:pt x="243" y="72"/>
                </a:cubicBezTo>
                <a:cubicBezTo>
                  <a:pt x="252" y="82"/>
                  <a:pt x="252" y="82"/>
                  <a:pt x="252" y="82"/>
                </a:cubicBezTo>
                <a:cubicBezTo>
                  <a:pt x="288" y="135"/>
                  <a:pt x="270" y="215"/>
                  <a:pt x="216" y="251"/>
                </a:cubicBezTo>
                <a:cubicBezTo>
                  <a:pt x="189" y="261"/>
                  <a:pt x="171" y="270"/>
                  <a:pt x="144" y="270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15" name="Freeform 364">
            <a:extLst>
              <a:ext uri="{FF2B5EF4-FFF2-40B4-BE49-F238E27FC236}">
                <a16:creationId xmlns:a16="http://schemas.microsoft.com/office/drawing/2014/main" id="{0C6145BC-2740-6F43-B432-5CAD936CF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1382" y="3087936"/>
            <a:ext cx="152097" cy="140573"/>
          </a:xfrm>
          <a:custGeom>
            <a:avLst/>
            <a:gdLst>
              <a:gd name="T0" fmla="*/ 135 w 289"/>
              <a:gd name="T1" fmla="*/ 270 h 271"/>
              <a:gd name="T2" fmla="*/ 135 w 289"/>
              <a:gd name="T3" fmla="*/ 270 h 271"/>
              <a:gd name="T4" fmla="*/ 45 w 289"/>
              <a:gd name="T5" fmla="*/ 225 h 271"/>
              <a:gd name="T6" fmla="*/ 54 w 289"/>
              <a:gd name="T7" fmla="*/ 54 h 271"/>
              <a:gd name="T8" fmla="*/ 63 w 289"/>
              <a:gd name="T9" fmla="*/ 45 h 271"/>
              <a:gd name="T10" fmla="*/ 243 w 289"/>
              <a:gd name="T11" fmla="*/ 63 h 271"/>
              <a:gd name="T12" fmla="*/ 225 w 289"/>
              <a:gd name="T13" fmla="*/ 234 h 271"/>
              <a:gd name="T14" fmla="*/ 216 w 289"/>
              <a:gd name="T15" fmla="*/ 243 h 271"/>
              <a:gd name="T16" fmla="*/ 135 w 289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71">
                <a:moveTo>
                  <a:pt x="135" y="270"/>
                </a:moveTo>
                <a:lnTo>
                  <a:pt x="135" y="270"/>
                </a:lnTo>
                <a:cubicBezTo>
                  <a:pt x="108" y="270"/>
                  <a:pt x="72" y="252"/>
                  <a:pt x="45" y="225"/>
                </a:cubicBezTo>
                <a:cubicBezTo>
                  <a:pt x="0" y="180"/>
                  <a:pt x="9" y="99"/>
                  <a:pt x="54" y="54"/>
                </a:cubicBezTo>
                <a:cubicBezTo>
                  <a:pt x="63" y="45"/>
                  <a:pt x="63" y="45"/>
                  <a:pt x="63" y="45"/>
                </a:cubicBezTo>
                <a:cubicBezTo>
                  <a:pt x="117" y="0"/>
                  <a:pt x="198" y="9"/>
                  <a:pt x="243" y="63"/>
                </a:cubicBezTo>
                <a:cubicBezTo>
                  <a:pt x="288" y="108"/>
                  <a:pt x="279" y="189"/>
                  <a:pt x="225" y="234"/>
                </a:cubicBezTo>
                <a:cubicBezTo>
                  <a:pt x="216" y="243"/>
                  <a:pt x="216" y="243"/>
                  <a:pt x="216" y="243"/>
                </a:cubicBezTo>
                <a:cubicBezTo>
                  <a:pt x="198" y="261"/>
                  <a:pt x="171" y="270"/>
                  <a:pt x="135" y="27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16" name="Freeform 365">
            <a:extLst>
              <a:ext uri="{FF2B5EF4-FFF2-40B4-BE49-F238E27FC236}">
                <a16:creationId xmlns:a16="http://schemas.microsoft.com/office/drawing/2014/main" id="{795C372B-CF68-644D-B1B5-B3C9F67AD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2271" y="2942753"/>
            <a:ext cx="152097" cy="140575"/>
          </a:xfrm>
          <a:custGeom>
            <a:avLst/>
            <a:gdLst>
              <a:gd name="T0" fmla="*/ 144 w 289"/>
              <a:gd name="T1" fmla="*/ 270 h 271"/>
              <a:gd name="T2" fmla="*/ 144 w 289"/>
              <a:gd name="T3" fmla="*/ 270 h 271"/>
              <a:gd name="T4" fmla="*/ 90 w 289"/>
              <a:gd name="T5" fmla="*/ 261 h 271"/>
              <a:gd name="T6" fmla="*/ 90 w 289"/>
              <a:gd name="T7" fmla="*/ 252 h 271"/>
              <a:gd name="T8" fmla="*/ 27 w 289"/>
              <a:gd name="T9" fmla="*/ 90 h 271"/>
              <a:gd name="T10" fmla="*/ 189 w 289"/>
              <a:gd name="T11" fmla="*/ 27 h 271"/>
              <a:gd name="T12" fmla="*/ 199 w 289"/>
              <a:gd name="T13" fmla="*/ 36 h 271"/>
              <a:gd name="T14" fmla="*/ 261 w 289"/>
              <a:gd name="T15" fmla="*/ 198 h 271"/>
              <a:gd name="T16" fmla="*/ 144 w 289"/>
              <a:gd name="T17" fmla="*/ 2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71">
                <a:moveTo>
                  <a:pt x="144" y="270"/>
                </a:moveTo>
                <a:lnTo>
                  <a:pt x="144" y="270"/>
                </a:lnTo>
                <a:cubicBezTo>
                  <a:pt x="127" y="270"/>
                  <a:pt x="108" y="270"/>
                  <a:pt x="90" y="261"/>
                </a:cubicBezTo>
                <a:cubicBezTo>
                  <a:pt x="90" y="252"/>
                  <a:pt x="90" y="252"/>
                  <a:pt x="90" y="252"/>
                </a:cubicBezTo>
                <a:cubicBezTo>
                  <a:pt x="27" y="225"/>
                  <a:pt x="0" y="153"/>
                  <a:pt x="27" y="90"/>
                </a:cubicBezTo>
                <a:cubicBezTo>
                  <a:pt x="54" y="27"/>
                  <a:pt x="127" y="0"/>
                  <a:pt x="189" y="27"/>
                </a:cubicBezTo>
                <a:cubicBezTo>
                  <a:pt x="199" y="36"/>
                  <a:pt x="199" y="36"/>
                  <a:pt x="199" y="36"/>
                </a:cubicBezTo>
                <a:cubicBezTo>
                  <a:pt x="261" y="63"/>
                  <a:pt x="288" y="135"/>
                  <a:pt x="261" y="198"/>
                </a:cubicBezTo>
                <a:cubicBezTo>
                  <a:pt x="235" y="243"/>
                  <a:pt x="189" y="270"/>
                  <a:pt x="144" y="270"/>
                </a:cubicBezTo>
              </a:path>
            </a:pathLst>
          </a:custGeom>
          <a:solidFill>
            <a:schemeClr val="bg1">
              <a:lumMod val="5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17" name="Freeform 366">
            <a:extLst>
              <a:ext uri="{FF2B5EF4-FFF2-40B4-BE49-F238E27FC236}">
                <a16:creationId xmlns:a16="http://schemas.microsoft.com/office/drawing/2014/main" id="{E774956B-970B-7545-9EDC-E0AB0D0F5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6847" y="2871314"/>
            <a:ext cx="140575" cy="131356"/>
          </a:xfrm>
          <a:custGeom>
            <a:avLst/>
            <a:gdLst>
              <a:gd name="T0" fmla="*/ 126 w 271"/>
              <a:gd name="T1" fmla="*/ 252 h 253"/>
              <a:gd name="T2" fmla="*/ 126 w 271"/>
              <a:gd name="T3" fmla="*/ 252 h 253"/>
              <a:gd name="T4" fmla="*/ 9 w 271"/>
              <a:gd name="T5" fmla="*/ 153 h 253"/>
              <a:gd name="T6" fmla="*/ 108 w 271"/>
              <a:gd name="T7" fmla="*/ 9 h 253"/>
              <a:gd name="T8" fmla="*/ 117 w 271"/>
              <a:gd name="T9" fmla="*/ 9 h 253"/>
              <a:gd name="T10" fmla="*/ 261 w 271"/>
              <a:gd name="T11" fmla="*/ 117 h 253"/>
              <a:gd name="T12" fmla="*/ 153 w 271"/>
              <a:gd name="T13" fmla="*/ 252 h 253"/>
              <a:gd name="T14" fmla="*/ 144 w 271"/>
              <a:gd name="T15" fmla="*/ 252 h 253"/>
              <a:gd name="T16" fmla="*/ 126 w 271"/>
              <a:gd name="T17" fmla="*/ 25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1" h="253">
                <a:moveTo>
                  <a:pt x="126" y="252"/>
                </a:moveTo>
                <a:lnTo>
                  <a:pt x="126" y="252"/>
                </a:lnTo>
                <a:cubicBezTo>
                  <a:pt x="63" y="252"/>
                  <a:pt x="18" y="216"/>
                  <a:pt x="9" y="153"/>
                </a:cubicBezTo>
                <a:cubicBezTo>
                  <a:pt x="0" y="81"/>
                  <a:pt x="45" y="18"/>
                  <a:pt x="108" y="9"/>
                </a:cubicBezTo>
                <a:cubicBezTo>
                  <a:pt x="117" y="9"/>
                  <a:pt x="117" y="9"/>
                  <a:pt x="117" y="9"/>
                </a:cubicBezTo>
                <a:cubicBezTo>
                  <a:pt x="189" y="0"/>
                  <a:pt x="252" y="45"/>
                  <a:pt x="261" y="117"/>
                </a:cubicBezTo>
                <a:cubicBezTo>
                  <a:pt x="270" y="180"/>
                  <a:pt x="225" y="243"/>
                  <a:pt x="153" y="252"/>
                </a:cubicBezTo>
                <a:cubicBezTo>
                  <a:pt x="144" y="252"/>
                  <a:pt x="144" y="252"/>
                  <a:pt x="144" y="252"/>
                </a:cubicBezTo>
                <a:cubicBezTo>
                  <a:pt x="135" y="252"/>
                  <a:pt x="135" y="252"/>
                  <a:pt x="126" y="25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900"/>
          </a:p>
        </p:txBody>
      </p:sp>
      <p:sp>
        <p:nvSpPr>
          <p:cNvPr id="468" name="CuadroTexto 467">
            <a:extLst>
              <a:ext uri="{FF2B5EF4-FFF2-40B4-BE49-F238E27FC236}">
                <a16:creationId xmlns:a16="http://schemas.microsoft.com/office/drawing/2014/main" id="{7E70966E-725C-094C-A2FA-C202A5F641F2}"/>
              </a:ext>
            </a:extLst>
          </p:cNvPr>
          <p:cNvSpPr txBox="1"/>
          <p:nvPr/>
        </p:nvSpPr>
        <p:spPr>
          <a:xfrm>
            <a:off x="510995" y="308545"/>
            <a:ext cx="454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181717"/>
                </a:solidFill>
              </a:defRPr>
            </a:lvl1pPr>
          </a:lstStyle>
          <a:p>
            <a:r>
              <a:rPr lang="en-US" dirty="0"/>
              <a:t>Artificial Intelligence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FE44424-C2C3-044D-8CBF-FA2CD1EE9CF8}"/>
              </a:ext>
            </a:extLst>
          </p:cNvPr>
          <p:cNvGrpSpPr/>
          <p:nvPr/>
        </p:nvGrpSpPr>
        <p:grpSpPr>
          <a:xfrm flipH="1">
            <a:off x="120541" y="1318850"/>
            <a:ext cx="6549279" cy="4436146"/>
            <a:chOff x="-2679620" y="3397091"/>
            <a:chExt cx="13098558" cy="8872292"/>
          </a:xfrm>
        </p:grpSpPr>
        <p:sp>
          <p:nvSpPr>
            <p:cNvPr id="63" name="CuadroTexto 395">
              <a:extLst>
                <a:ext uri="{FF2B5EF4-FFF2-40B4-BE49-F238E27FC236}">
                  <a16:creationId xmlns:a16="http://schemas.microsoft.com/office/drawing/2014/main" id="{D783641E-2E95-DD4F-BEC8-C8B8135FC7C2}"/>
                </a:ext>
              </a:extLst>
            </p:cNvPr>
            <p:cNvSpPr txBox="1"/>
            <p:nvPr/>
          </p:nvSpPr>
          <p:spPr>
            <a:xfrm>
              <a:off x="-2679620" y="3397091"/>
              <a:ext cx="13098558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5A6A65A-EA00-5148-B6D1-A8B6BD8C2BCE}"/>
                </a:ext>
              </a:extLst>
            </p:cNvPr>
            <p:cNvSpPr/>
            <p:nvPr/>
          </p:nvSpPr>
          <p:spPr>
            <a:xfrm>
              <a:off x="4321428" y="11715385"/>
              <a:ext cx="40328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How many likes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B835B69-C752-964D-A687-03152053D740}"/>
              </a:ext>
            </a:extLst>
          </p:cNvPr>
          <p:cNvGrpSpPr/>
          <p:nvPr/>
        </p:nvGrpSpPr>
        <p:grpSpPr>
          <a:xfrm flipH="1">
            <a:off x="609600" y="1212375"/>
            <a:ext cx="11296650" cy="4542621"/>
            <a:chOff x="-7644744" y="3184141"/>
            <a:chExt cx="22593300" cy="9085242"/>
          </a:xfrm>
        </p:grpSpPr>
        <p:sp>
          <p:nvSpPr>
            <p:cNvPr id="66" name="CuadroTexto 395">
              <a:extLst>
                <a:ext uri="{FF2B5EF4-FFF2-40B4-BE49-F238E27FC236}">
                  <a16:creationId xmlns:a16="http://schemas.microsoft.com/office/drawing/2014/main" id="{78C8C5F8-1F1E-FD4A-898A-DBE2247BD208}"/>
                </a:ext>
              </a:extLst>
            </p:cNvPr>
            <p:cNvSpPr txBox="1"/>
            <p:nvPr/>
          </p:nvSpPr>
          <p:spPr>
            <a:xfrm>
              <a:off x="-7644744" y="3184141"/>
              <a:ext cx="22593300" cy="1924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1D1D1B"/>
                  </a:solidFill>
                  <a:effectLst/>
                  <a:latin typeface="Roboto-Light"/>
                  <a:ea typeface="Calibri" panose="020F0502020204030204" pitchFamily="34" charset="0"/>
                  <a:cs typeface="Roboto-Light"/>
                </a:rPr>
                <a:t>The Application of artificial intelligence using the alternative data may enable developing more accurate</a:t>
              </a: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1D1D1B"/>
                  </a:solidFill>
                  <a:effectLst/>
                  <a:latin typeface="Roboto-Light"/>
                  <a:ea typeface="Calibri" panose="020F0502020204030204" pitchFamily="34" charset="0"/>
                  <a:cs typeface="Roboto-Light"/>
                </a:rPr>
                <a:t>algorithms to assess creditworthiness, predict failure, and develop tailored pricing and products/</a:t>
              </a: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r>
                <a:rPr lang="en-US" sz="1800" dirty="0">
                  <a:solidFill>
                    <a:srgbClr val="1D1D1B"/>
                  </a:solidFill>
                  <a:effectLst/>
                  <a:latin typeface="Roboto-Light"/>
                  <a:ea typeface="Calibri" panose="020F0502020204030204" pitchFamily="34" charset="0"/>
                  <a:cs typeface="Roboto-Light"/>
                </a:rPr>
                <a:t>services</a:t>
              </a:r>
              <a:endParaRPr lang="en-US" sz="9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2251F8E-89AF-FA42-ACCC-DD4D2A92F530}"/>
                </a:ext>
              </a:extLst>
            </p:cNvPr>
            <p:cNvSpPr/>
            <p:nvPr/>
          </p:nvSpPr>
          <p:spPr>
            <a:xfrm>
              <a:off x="4321428" y="11715385"/>
              <a:ext cx="40328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How many following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2CBFABF-8FAC-F243-8C34-4233512585D3}"/>
              </a:ext>
            </a:extLst>
          </p:cNvPr>
          <p:cNvGrpSpPr/>
          <p:nvPr/>
        </p:nvGrpSpPr>
        <p:grpSpPr>
          <a:xfrm flipH="1">
            <a:off x="6483682" y="5154831"/>
            <a:ext cx="2016428" cy="600165"/>
            <a:chOff x="4321428" y="11069053"/>
            <a:chExt cx="4032856" cy="1200330"/>
          </a:xfrm>
        </p:grpSpPr>
        <p:sp>
          <p:nvSpPr>
            <p:cNvPr id="69" name="CuadroTexto 395">
              <a:extLst>
                <a:ext uri="{FF2B5EF4-FFF2-40B4-BE49-F238E27FC236}">
                  <a16:creationId xmlns:a16="http://schemas.microsoft.com/office/drawing/2014/main" id="{7090250C-89FC-F04B-8DD1-4E7A602476D8}"/>
                </a:ext>
              </a:extLst>
            </p:cNvPr>
            <p:cNvSpPr txBox="1"/>
            <p:nvPr/>
          </p:nvSpPr>
          <p:spPr>
            <a:xfrm>
              <a:off x="5088450" y="11069053"/>
              <a:ext cx="2382676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Identify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9F99B3A-1665-C44F-B766-A370F42C94C1}"/>
                </a:ext>
              </a:extLst>
            </p:cNvPr>
            <p:cNvSpPr/>
            <p:nvPr/>
          </p:nvSpPr>
          <p:spPr>
            <a:xfrm>
              <a:off x="4321428" y="11715385"/>
              <a:ext cx="40328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How many tweets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67ED9BF-A94D-C940-AE5D-217DF70075F5}"/>
              </a:ext>
            </a:extLst>
          </p:cNvPr>
          <p:cNvGrpSpPr/>
          <p:nvPr/>
        </p:nvGrpSpPr>
        <p:grpSpPr>
          <a:xfrm flipH="1">
            <a:off x="9116045" y="5154831"/>
            <a:ext cx="2016428" cy="600165"/>
            <a:chOff x="4321428" y="11069053"/>
            <a:chExt cx="4032856" cy="1200330"/>
          </a:xfrm>
        </p:grpSpPr>
        <p:sp>
          <p:nvSpPr>
            <p:cNvPr id="72" name="CuadroTexto 395">
              <a:extLst>
                <a:ext uri="{FF2B5EF4-FFF2-40B4-BE49-F238E27FC236}">
                  <a16:creationId xmlns:a16="http://schemas.microsoft.com/office/drawing/2014/main" id="{2FE51AF8-0D5E-0342-BE38-89D3D1108EC8}"/>
                </a:ext>
              </a:extLst>
            </p:cNvPr>
            <p:cNvSpPr txBox="1"/>
            <p:nvPr/>
          </p:nvSpPr>
          <p:spPr>
            <a:xfrm>
              <a:off x="5088450" y="11069053"/>
              <a:ext cx="2382676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2"/>
                  </a:solidFill>
                  <a:latin typeface="Lato" charset="0"/>
                  <a:ea typeface="Lato" charset="0"/>
                  <a:cs typeface="Lato" charset="0"/>
                </a:rPr>
                <a:t>Advertise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1921110-0AC8-EB41-A4ED-50AD466B4E33}"/>
                </a:ext>
              </a:extLst>
            </p:cNvPr>
            <p:cNvSpPr/>
            <p:nvPr/>
          </p:nvSpPr>
          <p:spPr>
            <a:xfrm>
              <a:off x="4321428" y="11715385"/>
              <a:ext cx="403285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How many subscriptions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3322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477</Words>
  <Application>Microsoft Office PowerPoint</Application>
  <PresentationFormat>Widescreen</PresentationFormat>
  <Paragraphs>123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Arial</vt:lpstr>
      <vt:lpstr>ArialMT</vt:lpstr>
      <vt:lpstr>Calibri</vt:lpstr>
      <vt:lpstr>Calibri Light</vt:lpstr>
      <vt:lpstr>Century Gothic</vt:lpstr>
      <vt:lpstr>Lato</vt:lpstr>
      <vt:lpstr>Lato Heavy</vt:lpstr>
      <vt:lpstr>Lato Light</vt:lpstr>
      <vt:lpstr>Open Sans</vt:lpstr>
      <vt:lpstr>Open Sans Light</vt:lpstr>
      <vt:lpstr>Poppins</vt:lpstr>
      <vt:lpstr>Roboto Medium</vt:lpstr>
      <vt:lpstr>Roboto-Light</vt:lpstr>
      <vt:lpstr>SourceR</vt:lpstr>
      <vt:lpstr>Times New Roman</vt:lpstr>
      <vt:lpstr>Wingdings</vt:lpstr>
      <vt:lpstr>Office Theme</vt:lpstr>
      <vt:lpstr>Acrobat Document</vt:lpstr>
      <vt:lpstr>PowerPoint Presentation</vt:lpstr>
      <vt:lpstr>More Consumers Turn to the Digital Channel</vt:lpstr>
      <vt:lpstr>PowerPoint Presentation</vt:lpstr>
      <vt:lpstr>PowerPoint Presentation</vt:lpstr>
      <vt:lpstr>PowerPoint Presentation</vt:lpstr>
      <vt:lpstr>PowerPoint Presentation</vt:lpstr>
      <vt:lpstr>AI Enablers, Foundational Technologies &amp; Applications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Dr.Fatin Al Zadjali</dc:creator>
  <cp:lastModifiedBy>Dr.Fatin Al Zadjali</cp:lastModifiedBy>
  <cp:revision>34</cp:revision>
  <dcterms:created xsi:type="dcterms:W3CDTF">2021-05-20T08:38:09Z</dcterms:created>
  <dcterms:modified xsi:type="dcterms:W3CDTF">2021-11-03T07:34:47Z</dcterms:modified>
</cp:coreProperties>
</file>